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EE853E"/>
    <a:srgbClr val="FFCC99"/>
    <a:srgbClr val="FF6699"/>
    <a:srgbClr val="EA6B14"/>
    <a:srgbClr val="CC66FF"/>
    <a:srgbClr val="FF6600"/>
    <a:srgbClr val="663300"/>
    <a:srgbClr val="FFFFFF"/>
    <a:srgbClr val="D05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9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278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076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54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080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1834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276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2174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614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63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739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5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A2CFC-DE4C-4DCC-A002-FF396E41A319}" type="datetimeFigureOut">
              <a:rPr lang="es-ES" smtClean="0"/>
              <a:t>19/09/2019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74B75-22CC-4E9E-9D02-DBF23A9412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395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0" y="-65088"/>
            <a:ext cx="12192000" cy="5675086"/>
          </a:xfrm>
          <a:prstGeom prst="rect">
            <a:avLst/>
          </a:prstGeom>
          <a:solidFill>
            <a:srgbClr val="FFFF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/>
          <p:cNvSpPr/>
          <p:nvPr/>
        </p:nvSpPr>
        <p:spPr>
          <a:xfrm>
            <a:off x="0" y="5626071"/>
            <a:ext cx="12192000" cy="1182914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FFFF00">
                <a:tint val="45000"/>
                <a:satMod val="400000"/>
              </a:srgbClr>
            </a:duotone>
          </a:blip>
          <a:srcRect b="4064"/>
          <a:stretch/>
        </p:blipFill>
        <p:spPr>
          <a:xfrm>
            <a:off x="1289912" y="-208702"/>
            <a:ext cx="6065158" cy="5818700"/>
          </a:xfrm>
          <a:prstGeom prst="rect">
            <a:avLst/>
          </a:prstGeom>
          <a:solidFill>
            <a:srgbClr val="FFFF00">
              <a:alpha val="0"/>
            </a:srgbClr>
          </a:solidFill>
        </p:spPr>
      </p:pic>
      <p:sp>
        <p:nvSpPr>
          <p:cNvPr id="7" name="Rectángulo 6"/>
          <p:cNvSpPr/>
          <p:nvPr/>
        </p:nvSpPr>
        <p:spPr>
          <a:xfrm>
            <a:off x="8084264" y="1742514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9" name="Rectángulo 8"/>
          <p:cNvSpPr/>
          <p:nvPr/>
        </p:nvSpPr>
        <p:spPr>
          <a:xfrm>
            <a:off x="8575548" y="1751255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L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7168867" y="2782113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B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7785523" y="2770567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O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8353499" y="2782112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S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8932760" y="2770567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Q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9587510" y="2782112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U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10130888" y="2770567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7406988" y="3758212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M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8173893" y="3742199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Á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8791466" y="3758213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G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9262659" y="3775696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I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9622388" y="3774046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C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0235005" y="3789879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O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24" name="Picture 2" descr="Resultado de imagen de ELFO SENTADO DIBUJ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08" b="53759"/>
          <a:stretch/>
        </p:blipFill>
        <p:spPr bwMode="auto">
          <a:xfrm flipH="1">
            <a:off x="8424722" y="453391"/>
            <a:ext cx="2094097" cy="228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upo 24"/>
          <p:cNvGrpSpPr/>
          <p:nvPr/>
        </p:nvGrpSpPr>
        <p:grpSpPr>
          <a:xfrm>
            <a:off x="2030948" y="1525262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26" name="Forma libre 2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Forma libre 2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3591372" y="582855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29" name="Forma libre 2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" name="Forma libre 2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1" name="Grupo 30"/>
          <p:cNvGrpSpPr/>
          <p:nvPr/>
        </p:nvGrpSpPr>
        <p:grpSpPr>
          <a:xfrm rot="4749431">
            <a:off x="5955614" y="1379819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32" name="Forma libre 3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3" name="Forma libre 3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4" name="Grupo 33"/>
          <p:cNvGrpSpPr/>
          <p:nvPr/>
        </p:nvGrpSpPr>
        <p:grpSpPr>
          <a:xfrm rot="5697277">
            <a:off x="2554514" y="3019416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35" name="Forma libre 3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6" name="Forma libre 3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7" name="Grupo 36"/>
          <p:cNvGrpSpPr/>
          <p:nvPr/>
        </p:nvGrpSpPr>
        <p:grpSpPr>
          <a:xfrm rot="1487819">
            <a:off x="3215150" y="1841792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38" name="Forma libre 3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9" name="Forma libre 3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40" name="Grupo 39"/>
          <p:cNvGrpSpPr/>
          <p:nvPr/>
        </p:nvGrpSpPr>
        <p:grpSpPr>
          <a:xfrm>
            <a:off x="1255034" y="3594065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41" name="Forma libre 4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2" name="Forma libre 4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5473221" y="265190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44" name="Forma libre 4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5" name="Forma libre 4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46" name="Grupo 45"/>
          <p:cNvGrpSpPr/>
          <p:nvPr/>
        </p:nvGrpSpPr>
        <p:grpSpPr>
          <a:xfrm rot="7270387">
            <a:off x="6701013" y="1946489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47" name="Forma libre 4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8" name="Forma libre 4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49" name="Grupo 48"/>
          <p:cNvGrpSpPr/>
          <p:nvPr/>
        </p:nvGrpSpPr>
        <p:grpSpPr>
          <a:xfrm>
            <a:off x="4523481" y="0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50" name="Forma libre 4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1" name="Forma libre 5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52" name="Grupo 51"/>
          <p:cNvGrpSpPr/>
          <p:nvPr/>
        </p:nvGrpSpPr>
        <p:grpSpPr>
          <a:xfrm rot="6055731">
            <a:off x="5547913" y="2748288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53" name="Forma libre 5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4" name="Forma libre 5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55" name="Grupo 54"/>
          <p:cNvGrpSpPr/>
          <p:nvPr/>
        </p:nvGrpSpPr>
        <p:grpSpPr>
          <a:xfrm>
            <a:off x="2021869" y="4284614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56" name="Forma libre 5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7" name="Forma libre 5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58" name="Grupo 57"/>
          <p:cNvGrpSpPr/>
          <p:nvPr/>
        </p:nvGrpSpPr>
        <p:grpSpPr>
          <a:xfrm rot="5400000">
            <a:off x="6523036" y="983376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59" name="Forma libre 5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0" name="Forma libre 5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61" name="Grupo 60"/>
          <p:cNvGrpSpPr/>
          <p:nvPr/>
        </p:nvGrpSpPr>
        <p:grpSpPr>
          <a:xfrm>
            <a:off x="3418672" y="1045322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62" name="Forma libre 6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3" name="Forma libre 6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64" name="Grupo 63"/>
          <p:cNvGrpSpPr/>
          <p:nvPr/>
        </p:nvGrpSpPr>
        <p:grpSpPr>
          <a:xfrm>
            <a:off x="6184398" y="472451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65" name="Forma libre 6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6" name="Forma libre 6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67" name="Grupo 66"/>
          <p:cNvGrpSpPr/>
          <p:nvPr/>
        </p:nvGrpSpPr>
        <p:grpSpPr>
          <a:xfrm rot="3822687">
            <a:off x="2076306" y="2332435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68" name="Forma libre 6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9" name="Forma libre 6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0" name="Grupo 69"/>
          <p:cNvGrpSpPr/>
          <p:nvPr/>
        </p:nvGrpSpPr>
        <p:grpSpPr>
          <a:xfrm rot="10301465">
            <a:off x="3077945" y="2461096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71" name="Forma libre 7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2" name="Forma libre 7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3" name="Grupo 72"/>
          <p:cNvGrpSpPr/>
          <p:nvPr/>
        </p:nvGrpSpPr>
        <p:grpSpPr>
          <a:xfrm rot="2974030">
            <a:off x="1422753" y="2904011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74" name="Forma libre 7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5" name="Forma libre 7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6" name="Grupo 75"/>
          <p:cNvGrpSpPr/>
          <p:nvPr/>
        </p:nvGrpSpPr>
        <p:grpSpPr>
          <a:xfrm>
            <a:off x="6371969" y="2958735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77" name="Forma libre 7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8" name="Forma libre 7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9" name="Grupo 78"/>
          <p:cNvGrpSpPr/>
          <p:nvPr/>
        </p:nvGrpSpPr>
        <p:grpSpPr>
          <a:xfrm>
            <a:off x="5954800" y="1605588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80" name="Forma libre 7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1" name="Forma libre 8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82" name="Grupo 81"/>
          <p:cNvGrpSpPr/>
          <p:nvPr/>
        </p:nvGrpSpPr>
        <p:grpSpPr>
          <a:xfrm>
            <a:off x="4405751" y="333738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83" name="Forma libre 8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4" name="Forma libre 8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85" name="Grupo 84"/>
          <p:cNvGrpSpPr/>
          <p:nvPr/>
        </p:nvGrpSpPr>
        <p:grpSpPr>
          <a:xfrm>
            <a:off x="5555731" y="785661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86" name="Forma libre 8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7" name="Forma libre 8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88" name="Grupo 87"/>
          <p:cNvGrpSpPr/>
          <p:nvPr/>
        </p:nvGrpSpPr>
        <p:grpSpPr>
          <a:xfrm rot="3171704">
            <a:off x="2739243" y="1713964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89" name="Forma libre 8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0" name="Forma libre 8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91" name="Grupo 90"/>
          <p:cNvGrpSpPr/>
          <p:nvPr/>
        </p:nvGrpSpPr>
        <p:grpSpPr>
          <a:xfrm rot="10800000">
            <a:off x="2087981" y="3224898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92" name="Forma libre 9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3" name="Forma libre 9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94" name="Grupo 93"/>
          <p:cNvGrpSpPr/>
          <p:nvPr/>
        </p:nvGrpSpPr>
        <p:grpSpPr>
          <a:xfrm rot="10800000">
            <a:off x="4331909" y="1454366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95" name="Forma libre 9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6" name="Forma libre 9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97" name="Grupo 96"/>
          <p:cNvGrpSpPr/>
          <p:nvPr/>
        </p:nvGrpSpPr>
        <p:grpSpPr>
          <a:xfrm rot="10800000">
            <a:off x="1341369" y="4186294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98" name="Forma libre 9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9" name="Forma libre 9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0" name="Grupo 99"/>
          <p:cNvGrpSpPr/>
          <p:nvPr/>
        </p:nvGrpSpPr>
        <p:grpSpPr>
          <a:xfrm rot="16735102">
            <a:off x="2819585" y="374046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101" name="Forma libre 10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2" name="Forma libre 10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3" name="Grupo 102"/>
          <p:cNvGrpSpPr/>
          <p:nvPr/>
        </p:nvGrpSpPr>
        <p:grpSpPr>
          <a:xfrm rot="10800000">
            <a:off x="6970687" y="2594535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104" name="Forma libre 10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5" name="Forma libre 10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6" name="Grupo 105"/>
          <p:cNvGrpSpPr/>
          <p:nvPr/>
        </p:nvGrpSpPr>
        <p:grpSpPr>
          <a:xfrm rot="10800000">
            <a:off x="6926472" y="502332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107" name="Forma libre 10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8" name="Forma libre 10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9" name="Grupo 108"/>
          <p:cNvGrpSpPr/>
          <p:nvPr/>
        </p:nvGrpSpPr>
        <p:grpSpPr>
          <a:xfrm rot="10800000">
            <a:off x="4827847" y="913133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10" name="Forma libre 10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1" name="Forma libre 11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2" name="Grupo 111"/>
          <p:cNvGrpSpPr/>
          <p:nvPr/>
        </p:nvGrpSpPr>
        <p:grpSpPr>
          <a:xfrm rot="10800000">
            <a:off x="2642557" y="2328772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13" name="Forma libre 11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4" name="Forma libre 11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5" name="Grupo 114"/>
          <p:cNvGrpSpPr/>
          <p:nvPr/>
        </p:nvGrpSpPr>
        <p:grpSpPr>
          <a:xfrm rot="10800000">
            <a:off x="2630638" y="1007413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16" name="Forma libre 11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7" name="Forma libre 11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8" name="Grupo 117"/>
          <p:cNvGrpSpPr/>
          <p:nvPr/>
        </p:nvGrpSpPr>
        <p:grpSpPr>
          <a:xfrm rot="10800000">
            <a:off x="3890899" y="2127047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19" name="Forma libre 11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0" name="Forma libre 11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21" name="Grupo 120"/>
          <p:cNvGrpSpPr/>
          <p:nvPr/>
        </p:nvGrpSpPr>
        <p:grpSpPr>
          <a:xfrm rot="10800000">
            <a:off x="2527786" y="3678846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22" name="Forma libre 12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3" name="Forma libre 12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24" name="Grupo 123"/>
          <p:cNvGrpSpPr/>
          <p:nvPr/>
        </p:nvGrpSpPr>
        <p:grpSpPr>
          <a:xfrm rot="10800000">
            <a:off x="6284280" y="2502259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25" name="Forma libre 12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6" name="Forma libre 12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27" name="Grupo 126"/>
          <p:cNvGrpSpPr/>
          <p:nvPr/>
        </p:nvGrpSpPr>
        <p:grpSpPr>
          <a:xfrm rot="10800000">
            <a:off x="7099337" y="1488349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28" name="Forma libre 12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9" name="Forma libre 12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0" name="Grupo 129"/>
          <p:cNvGrpSpPr/>
          <p:nvPr/>
        </p:nvGrpSpPr>
        <p:grpSpPr>
          <a:xfrm rot="17704474">
            <a:off x="3643970" y="207261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31" name="Forma libre 13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2" name="Forma libre 13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3" name="Grupo 132"/>
          <p:cNvGrpSpPr/>
          <p:nvPr/>
        </p:nvGrpSpPr>
        <p:grpSpPr>
          <a:xfrm rot="10800000">
            <a:off x="3604820" y="2527148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34" name="Forma libre 13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5" name="Forma libre 13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6" name="Grupo 135"/>
          <p:cNvGrpSpPr/>
          <p:nvPr/>
        </p:nvGrpSpPr>
        <p:grpSpPr>
          <a:xfrm rot="10800000">
            <a:off x="5078018" y="415022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37" name="Forma libre 13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8" name="Forma libre 13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9" name="Grupo 138"/>
          <p:cNvGrpSpPr/>
          <p:nvPr/>
        </p:nvGrpSpPr>
        <p:grpSpPr>
          <a:xfrm rot="15083533">
            <a:off x="1601111" y="1988815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40" name="Forma libre 13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1" name="Forma libre 14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42" name="Grupo 141"/>
          <p:cNvGrpSpPr/>
          <p:nvPr/>
        </p:nvGrpSpPr>
        <p:grpSpPr>
          <a:xfrm rot="15083533">
            <a:off x="1838845" y="3739258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43" name="Forma libre 14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4" name="Forma libre 14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45" name="Grupo 144"/>
          <p:cNvGrpSpPr/>
          <p:nvPr/>
        </p:nvGrpSpPr>
        <p:grpSpPr>
          <a:xfrm rot="15083533">
            <a:off x="3044802" y="703685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46" name="Forma libre 14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7" name="Forma libre 14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48" name="Grupo 147"/>
          <p:cNvGrpSpPr/>
          <p:nvPr/>
        </p:nvGrpSpPr>
        <p:grpSpPr>
          <a:xfrm rot="15083533">
            <a:off x="5556756" y="2169132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49" name="Forma libre 14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0" name="Forma libre 14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51" name="Grupo 150"/>
          <p:cNvGrpSpPr/>
          <p:nvPr/>
        </p:nvGrpSpPr>
        <p:grpSpPr>
          <a:xfrm rot="15083533">
            <a:off x="5352831" y="1357509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52" name="Forma libre 15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3" name="Forma libre 15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56398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rma libre 10"/>
          <p:cNvSpPr/>
          <p:nvPr/>
        </p:nvSpPr>
        <p:spPr>
          <a:xfrm>
            <a:off x="1088331" y="1030855"/>
            <a:ext cx="1020687" cy="1225648"/>
          </a:xfrm>
          <a:custGeom>
            <a:avLst/>
            <a:gdLst>
              <a:gd name="connsiteX0" fmla="*/ 0 w 870155"/>
              <a:gd name="connsiteY0" fmla="*/ 0 h 1268362"/>
              <a:gd name="connsiteX1" fmla="*/ 501445 w 870155"/>
              <a:gd name="connsiteY1" fmla="*/ 1268362 h 1268362"/>
              <a:gd name="connsiteX2" fmla="*/ 870155 w 870155"/>
              <a:gd name="connsiteY2" fmla="*/ 1047136 h 1268362"/>
              <a:gd name="connsiteX3" fmla="*/ 501445 w 870155"/>
              <a:gd name="connsiteY3" fmla="*/ 707923 h 1268362"/>
              <a:gd name="connsiteX4" fmla="*/ 752168 w 870155"/>
              <a:gd name="connsiteY4" fmla="*/ 191730 h 1268362"/>
              <a:gd name="connsiteX5" fmla="*/ 412955 w 870155"/>
              <a:gd name="connsiteY5" fmla="*/ 560439 h 1268362"/>
              <a:gd name="connsiteX6" fmla="*/ 0 w 870155"/>
              <a:gd name="connsiteY6" fmla="*/ 0 h 1268362"/>
              <a:gd name="connsiteX0" fmla="*/ 520 w 870675"/>
              <a:gd name="connsiteY0" fmla="*/ 14368 h 1282730"/>
              <a:gd name="connsiteX1" fmla="*/ 501965 w 870675"/>
              <a:gd name="connsiteY1" fmla="*/ 1282730 h 1282730"/>
              <a:gd name="connsiteX2" fmla="*/ 870675 w 870675"/>
              <a:gd name="connsiteY2" fmla="*/ 1061504 h 1282730"/>
              <a:gd name="connsiteX3" fmla="*/ 501965 w 870675"/>
              <a:gd name="connsiteY3" fmla="*/ 722291 h 1282730"/>
              <a:gd name="connsiteX4" fmla="*/ 752688 w 870675"/>
              <a:gd name="connsiteY4" fmla="*/ 206098 h 1282730"/>
              <a:gd name="connsiteX5" fmla="*/ 413475 w 870675"/>
              <a:gd name="connsiteY5" fmla="*/ 574807 h 1282730"/>
              <a:gd name="connsiteX6" fmla="*/ 520 w 870675"/>
              <a:gd name="connsiteY6" fmla="*/ 14368 h 1282730"/>
              <a:gd name="connsiteX0" fmla="*/ 520 w 870675"/>
              <a:gd name="connsiteY0" fmla="*/ 14368 h 1282730"/>
              <a:gd name="connsiteX1" fmla="*/ 501965 w 870675"/>
              <a:gd name="connsiteY1" fmla="*/ 1282730 h 1282730"/>
              <a:gd name="connsiteX2" fmla="*/ 870675 w 870675"/>
              <a:gd name="connsiteY2" fmla="*/ 1061504 h 1282730"/>
              <a:gd name="connsiteX3" fmla="*/ 501965 w 870675"/>
              <a:gd name="connsiteY3" fmla="*/ 722291 h 1282730"/>
              <a:gd name="connsiteX4" fmla="*/ 752688 w 870675"/>
              <a:gd name="connsiteY4" fmla="*/ 206098 h 1282730"/>
              <a:gd name="connsiteX5" fmla="*/ 413475 w 870675"/>
              <a:gd name="connsiteY5" fmla="*/ 574807 h 1282730"/>
              <a:gd name="connsiteX6" fmla="*/ 520 w 870675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639825 w 920044"/>
              <a:gd name="connsiteY4" fmla="*/ 147104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905296 w 920044"/>
              <a:gd name="connsiteY4" fmla="*/ 220846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905296 w 920044"/>
              <a:gd name="connsiteY4" fmla="*/ 220846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6279 h 1284641"/>
              <a:gd name="connsiteX1" fmla="*/ 551334 w 920044"/>
              <a:gd name="connsiteY1" fmla="*/ 1284641 h 1284641"/>
              <a:gd name="connsiteX2" fmla="*/ 920044 w 920044"/>
              <a:gd name="connsiteY2" fmla="*/ 1063415 h 1284641"/>
              <a:gd name="connsiteX3" fmla="*/ 551334 w 920044"/>
              <a:gd name="connsiteY3" fmla="*/ 724202 h 1284641"/>
              <a:gd name="connsiteX4" fmla="*/ 713567 w 920044"/>
              <a:gd name="connsiteY4" fmla="*/ 163763 h 1284641"/>
              <a:gd name="connsiteX5" fmla="*/ 462844 w 920044"/>
              <a:gd name="connsiteY5" fmla="*/ 576718 h 1284641"/>
              <a:gd name="connsiteX6" fmla="*/ 49889 w 92004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51334 w 1008534"/>
              <a:gd name="connsiteY3" fmla="*/ 724202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51334 w 1008534"/>
              <a:gd name="connsiteY3" fmla="*/ 724202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80831 w 1008534"/>
              <a:gd name="connsiteY3" fmla="*/ 768447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3079 w 1001724"/>
              <a:gd name="connsiteY0" fmla="*/ 16279 h 1269893"/>
              <a:gd name="connsiteX1" fmla="*/ 662511 w 1001724"/>
              <a:gd name="connsiteY1" fmla="*/ 1269893 h 1269893"/>
              <a:gd name="connsiteX2" fmla="*/ 1001724 w 1001724"/>
              <a:gd name="connsiteY2" fmla="*/ 1078163 h 1269893"/>
              <a:gd name="connsiteX3" fmla="*/ 574021 w 1001724"/>
              <a:gd name="connsiteY3" fmla="*/ 768447 h 1269893"/>
              <a:gd name="connsiteX4" fmla="*/ 706757 w 1001724"/>
              <a:gd name="connsiteY4" fmla="*/ 163763 h 1269893"/>
              <a:gd name="connsiteX5" fmla="*/ 456034 w 1001724"/>
              <a:gd name="connsiteY5" fmla="*/ 576718 h 1269893"/>
              <a:gd name="connsiteX6" fmla="*/ 43079 w 1001724"/>
              <a:gd name="connsiteY6" fmla="*/ 16279 h 1269893"/>
              <a:gd name="connsiteX0" fmla="*/ 57710 w 1016355"/>
              <a:gd name="connsiteY0" fmla="*/ 16279 h 1269893"/>
              <a:gd name="connsiteX1" fmla="*/ 677142 w 1016355"/>
              <a:gd name="connsiteY1" fmla="*/ 1269893 h 1269893"/>
              <a:gd name="connsiteX2" fmla="*/ 1016355 w 1016355"/>
              <a:gd name="connsiteY2" fmla="*/ 1078163 h 1269893"/>
              <a:gd name="connsiteX3" fmla="*/ 588652 w 1016355"/>
              <a:gd name="connsiteY3" fmla="*/ 768447 h 1269893"/>
              <a:gd name="connsiteX4" fmla="*/ 721388 w 1016355"/>
              <a:gd name="connsiteY4" fmla="*/ 163763 h 1269893"/>
              <a:gd name="connsiteX5" fmla="*/ 470665 w 1016355"/>
              <a:gd name="connsiteY5" fmla="*/ 576718 h 1269893"/>
              <a:gd name="connsiteX6" fmla="*/ 57710 w 1016355"/>
              <a:gd name="connsiteY6" fmla="*/ 16279 h 1269893"/>
              <a:gd name="connsiteX0" fmla="*/ 49954 w 1008599"/>
              <a:gd name="connsiteY0" fmla="*/ 16279 h 1225648"/>
              <a:gd name="connsiteX1" fmla="*/ 772625 w 1008599"/>
              <a:gd name="connsiteY1" fmla="*/ 1225648 h 1225648"/>
              <a:gd name="connsiteX2" fmla="*/ 1008599 w 1008599"/>
              <a:gd name="connsiteY2" fmla="*/ 1078163 h 1225648"/>
              <a:gd name="connsiteX3" fmla="*/ 580896 w 1008599"/>
              <a:gd name="connsiteY3" fmla="*/ 768447 h 1225648"/>
              <a:gd name="connsiteX4" fmla="*/ 713632 w 1008599"/>
              <a:gd name="connsiteY4" fmla="*/ 163763 h 1225648"/>
              <a:gd name="connsiteX5" fmla="*/ 462909 w 1008599"/>
              <a:gd name="connsiteY5" fmla="*/ 576718 h 1225648"/>
              <a:gd name="connsiteX6" fmla="*/ 49954 w 1008599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63487 w 1020687"/>
              <a:gd name="connsiteY3" fmla="*/ 753698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63487 w 1020687"/>
              <a:gd name="connsiteY3" fmla="*/ 753698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0687" h="1225648">
                <a:moveTo>
                  <a:pt x="62042" y="16279"/>
                </a:moveTo>
                <a:cubicBezTo>
                  <a:pt x="-159184" y="414486"/>
                  <a:pt x="241480" y="977383"/>
                  <a:pt x="784713" y="1225648"/>
                </a:cubicBezTo>
                <a:lnTo>
                  <a:pt x="1020687" y="1078163"/>
                </a:lnTo>
                <a:cubicBezTo>
                  <a:pt x="1020687" y="984757"/>
                  <a:pt x="612648" y="906098"/>
                  <a:pt x="563487" y="753698"/>
                </a:cubicBezTo>
                <a:cubicBezTo>
                  <a:pt x="735551" y="507891"/>
                  <a:pt x="878120" y="557053"/>
                  <a:pt x="740468" y="193260"/>
                </a:cubicBezTo>
                <a:cubicBezTo>
                  <a:pt x="460249" y="286666"/>
                  <a:pt x="585610" y="416944"/>
                  <a:pt x="474997" y="576718"/>
                </a:cubicBezTo>
                <a:cubicBezTo>
                  <a:pt x="379132" y="456273"/>
                  <a:pt x="342262" y="-101708"/>
                  <a:pt x="62042" y="16279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orma libre 11"/>
          <p:cNvSpPr/>
          <p:nvPr/>
        </p:nvSpPr>
        <p:spPr>
          <a:xfrm flipH="1">
            <a:off x="3272940" y="1021930"/>
            <a:ext cx="1020687" cy="1225648"/>
          </a:xfrm>
          <a:custGeom>
            <a:avLst/>
            <a:gdLst>
              <a:gd name="connsiteX0" fmla="*/ 0 w 870155"/>
              <a:gd name="connsiteY0" fmla="*/ 0 h 1268362"/>
              <a:gd name="connsiteX1" fmla="*/ 501445 w 870155"/>
              <a:gd name="connsiteY1" fmla="*/ 1268362 h 1268362"/>
              <a:gd name="connsiteX2" fmla="*/ 870155 w 870155"/>
              <a:gd name="connsiteY2" fmla="*/ 1047136 h 1268362"/>
              <a:gd name="connsiteX3" fmla="*/ 501445 w 870155"/>
              <a:gd name="connsiteY3" fmla="*/ 707923 h 1268362"/>
              <a:gd name="connsiteX4" fmla="*/ 752168 w 870155"/>
              <a:gd name="connsiteY4" fmla="*/ 191730 h 1268362"/>
              <a:gd name="connsiteX5" fmla="*/ 412955 w 870155"/>
              <a:gd name="connsiteY5" fmla="*/ 560439 h 1268362"/>
              <a:gd name="connsiteX6" fmla="*/ 0 w 870155"/>
              <a:gd name="connsiteY6" fmla="*/ 0 h 1268362"/>
              <a:gd name="connsiteX0" fmla="*/ 520 w 870675"/>
              <a:gd name="connsiteY0" fmla="*/ 14368 h 1282730"/>
              <a:gd name="connsiteX1" fmla="*/ 501965 w 870675"/>
              <a:gd name="connsiteY1" fmla="*/ 1282730 h 1282730"/>
              <a:gd name="connsiteX2" fmla="*/ 870675 w 870675"/>
              <a:gd name="connsiteY2" fmla="*/ 1061504 h 1282730"/>
              <a:gd name="connsiteX3" fmla="*/ 501965 w 870675"/>
              <a:gd name="connsiteY3" fmla="*/ 722291 h 1282730"/>
              <a:gd name="connsiteX4" fmla="*/ 752688 w 870675"/>
              <a:gd name="connsiteY4" fmla="*/ 206098 h 1282730"/>
              <a:gd name="connsiteX5" fmla="*/ 413475 w 870675"/>
              <a:gd name="connsiteY5" fmla="*/ 574807 h 1282730"/>
              <a:gd name="connsiteX6" fmla="*/ 520 w 870675"/>
              <a:gd name="connsiteY6" fmla="*/ 14368 h 1282730"/>
              <a:gd name="connsiteX0" fmla="*/ 520 w 870675"/>
              <a:gd name="connsiteY0" fmla="*/ 14368 h 1282730"/>
              <a:gd name="connsiteX1" fmla="*/ 501965 w 870675"/>
              <a:gd name="connsiteY1" fmla="*/ 1282730 h 1282730"/>
              <a:gd name="connsiteX2" fmla="*/ 870675 w 870675"/>
              <a:gd name="connsiteY2" fmla="*/ 1061504 h 1282730"/>
              <a:gd name="connsiteX3" fmla="*/ 501965 w 870675"/>
              <a:gd name="connsiteY3" fmla="*/ 722291 h 1282730"/>
              <a:gd name="connsiteX4" fmla="*/ 752688 w 870675"/>
              <a:gd name="connsiteY4" fmla="*/ 206098 h 1282730"/>
              <a:gd name="connsiteX5" fmla="*/ 413475 w 870675"/>
              <a:gd name="connsiteY5" fmla="*/ 574807 h 1282730"/>
              <a:gd name="connsiteX6" fmla="*/ 520 w 870675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639825 w 920044"/>
              <a:gd name="connsiteY4" fmla="*/ 147104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905296 w 920044"/>
              <a:gd name="connsiteY4" fmla="*/ 220846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905296 w 920044"/>
              <a:gd name="connsiteY4" fmla="*/ 220846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6279 h 1284641"/>
              <a:gd name="connsiteX1" fmla="*/ 551334 w 920044"/>
              <a:gd name="connsiteY1" fmla="*/ 1284641 h 1284641"/>
              <a:gd name="connsiteX2" fmla="*/ 920044 w 920044"/>
              <a:gd name="connsiteY2" fmla="*/ 1063415 h 1284641"/>
              <a:gd name="connsiteX3" fmla="*/ 551334 w 920044"/>
              <a:gd name="connsiteY3" fmla="*/ 724202 h 1284641"/>
              <a:gd name="connsiteX4" fmla="*/ 713567 w 920044"/>
              <a:gd name="connsiteY4" fmla="*/ 163763 h 1284641"/>
              <a:gd name="connsiteX5" fmla="*/ 462844 w 920044"/>
              <a:gd name="connsiteY5" fmla="*/ 576718 h 1284641"/>
              <a:gd name="connsiteX6" fmla="*/ 49889 w 92004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51334 w 1008534"/>
              <a:gd name="connsiteY3" fmla="*/ 724202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51334 w 1008534"/>
              <a:gd name="connsiteY3" fmla="*/ 724202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80831 w 1008534"/>
              <a:gd name="connsiteY3" fmla="*/ 768447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3079 w 1001724"/>
              <a:gd name="connsiteY0" fmla="*/ 16279 h 1269893"/>
              <a:gd name="connsiteX1" fmla="*/ 662511 w 1001724"/>
              <a:gd name="connsiteY1" fmla="*/ 1269893 h 1269893"/>
              <a:gd name="connsiteX2" fmla="*/ 1001724 w 1001724"/>
              <a:gd name="connsiteY2" fmla="*/ 1078163 h 1269893"/>
              <a:gd name="connsiteX3" fmla="*/ 574021 w 1001724"/>
              <a:gd name="connsiteY3" fmla="*/ 768447 h 1269893"/>
              <a:gd name="connsiteX4" fmla="*/ 706757 w 1001724"/>
              <a:gd name="connsiteY4" fmla="*/ 163763 h 1269893"/>
              <a:gd name="connsiteX5" fmla="*/ 456034 w 1001724"/>
              <a:gd name="connsiteY5" fmla="*/ 576718 h 1269893"/>
              <a:gd name="connsiteX6" fmla="*/ 43079 w 1001724"/>
              <a:gd name="connsiteY6" fmla="*/ 16279 h 1269893"/>
              <a:gd name="connsiteX0" fmla="*/ 57710 w 1016355"/>
              <a:gd name="connsiteY0" fmla="*/ 16279 h 1269893"/>
              <a:gd name="connsiteX1" fmla="*/ 677142 w 1016355"/>
              <a:gd name="connsiteY1" fmla="*/ 1269893 h 1269893"/>
              <a:gd name="connsiteX2" fmla="*/ 1016355 w 1016355"/>
              <a:gd name="connsiteY2" fmla="*/ 1078163 h 1269893"/>
              <a:gd name="connsiteX3" fmla="*/ 588652 w 1016355"/>
              <a:gd name="connsiteY3" fmla="*/ 768447 h 1269893"/>
              <a:gd name="connsiteX4" fmla="*/ 721388 w 1016355"/>
              <a:gd name="connsiteY4" fmla="*/ 163763 h 1269893"/>
              <a:gd name="connsiteX5" fmla="*/ 470665 w 1016355"/>
              <a:gd name="connsiteY5" fmla="*/ 576718 h 1269893"/>
              <a:gd name="connsiteX6" fmla="*/ 57710 w 1016355"/>
              <a:gd name="connsiteY6" fmla="*/ 16279 h 1269893"/>
              <a:gd name="connsiteX0" fmla="*/ 49954 w 1008599"/>
              <a:gd name="connsiteY0" fmla="*/ 16279 h 1225648"/>
              <a:gd name="connsiteX1" fmla="*/ 772625 w 1008599"/>
              <a:gd name="connsiteY1" fmla="*/ 1225648 h 1225648"/>
              <a:gd name="connsiteX2" fmla="*/ 1008599 w 1008599"/>
              <a:gd name="connsiteY2" fmla="*/ 1078163 h 1225648"/>
              <a:gd name="connsiteX3" fmla="*/ 580896 w 1008599"/>
              <a:gd name="connsiteY3" fmla="*/ 768447 h 1225648"/>
              <a:gd name="connsiteX4" fmla="*/ 713632 w 1008599"/>
              <a:gd name="connsiteY4" fmla="*/ 163763 h 1225648"/>
              <a:gd name="connsiteX5" fmla="*/ 462909 w 1008599"/>
              <a:gd name="connsiteY5" fmla="*/ 576718 h 1225648"/>
              <a:gd name="connsiteX6" fmla="*/ 49954 w 1008599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63487 w 1020687"/>
              <a:gd name="connsiteY3" fmla="*/ 753698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63487 w 1020687"/>
              <a:gd name="connsiteY3" fmla="*/ 753698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0687" h="1225648">
                <a:moveTo>
                  <a:pt x="62042" y="16279"/>
                </a:moveTo>
                <a:cubicBezTo>
                  <a:pt x="-159184" y="414486"/>
                  <a:pt x="241480" y="977383"/>
                  <a:pt x="784713" y="1225648"/>
                </a:cubicBezTo>
                <a:lnTo>
                  <a:pt x="1020687" y="1078163"/>
                </a:lnTo>
                <a:cubicBezTo>
                  <a:pt x="1020687" y="984757"/>
                  <a:pt x="612648" y="906098"/>
                  <a:pt x="563487" y="753698"/>
                </a:cubicBezTo>
                <a:cubicBezTo>
                  <a:pt x="735551" y="507891"/>
                  <a:pt x="878120" y="557053"/>
                  <a:pt x="740468" y="193260"/>
                </a:cubicBezTo>
                <a:cubicBezTo>
                  <a:pt x="460249" y="286666"/>
                  <a:pt x="585610" y="416944"/>
                  <a:pt x="474997" y="576718"/>
                </a:cubicBezTo>
                <a:cubicBezTo>
                  <a:pt x="379132" y="456273"/>
                  <a:pt x="342262" y="-101708"/>
                  <a:pt x="62042" y="16279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orma libre 6"/>
          <p:cNvSpPr/>
          <p:nvPr/>
        </p:nvSpPr>
        <p:spPr>
          <a:xfrm>
            <a:off x="929148" y="2041834"/>
            <a:ext cx="899652" cy="509637"/>
          </a:xfrm>
          <a:custGeom>
            <a:avLst/>
            <a:gdLst>
              <a:gd name="connsiteX0" fmla="*/ 0 w 899652"/>
              <a:gd name="connsiteY0" fmla="*/ 0 h 501445"/>
              <a:gd name="connsiteX1" fmla="*/ 899652 w 899652"/>
              <a:gd name="connsiteY1" fmla="*/ 294968 h 501445"/>
              <a:gd name="connsiteX2" fmla="*/ 840658 w 899652"/>
              <a:gd name="connsiteY2" fmla="*/ 501445 h 501445"/>
              <a:gd name="connsiteX3" fmla="*/ 0 w 899652"/>
              <a:gd name="connsiteY3" fmla="*/ 0 h 501445"/>
              <a:gd name="connsiteX0" fmla="*/ 0 w 899652"/>
              <a:gd name="connsiteY0" fmla="*/ 3280 h 504725"/>
              <a:gd name="connsiteX1" fmla="*/ 899652 w 899652"/>
              <a:gd name="connsiteY1" fmla="*/ 298248 h 504725"/>
              <a:gd name="connsiteX2" fmla="*/ 840658 w 899652"/>
              <a:gd name="connsiteY2" fmla="*/ 504725 h 504725"/>
              <a:gd name="connsiteX3" fmla="*/ 0 w 899652"/>
              <a:gd name="connsiteY3" fmla="*/ 3280 h 504725"/>
              <a:gd name="connsiteX0" fmla="*/ 102 w 899754"/>
              <a:gd name="connsiteY0" fmla="*/ 3280 h 504725"/>
              <a:gd name="connsiteX1" fmla="*/ 899754 w 899754"/>
              <a:gd name="connsiteY1" fmla="*/ 298248 h 504725"/>
              <a:gd name="connsiteX2" fmla="*/ 840760 w 899754"/>
              <a:gd name="connsiteY2" fmla="*/ 504725 h 504725"/>
              <a:gd name="connsiteX3" fmla="*/ 102 w 899754"/>
              <a:gd name="connsiteY3" fmla="*/ 3280 h 504725"/>
              <a:gd name="connsiteX0" fmla="*/ 102 w 899754"/>
              <a:gd name="connsiteY0" fmla="*/ 3468 h 490165"/>
              <a:gd name="connsiteX1" fmla="*/ 899754 w 899754"/>
              <a:gd name="connsiteY1" fmla="*/ 283688 h 490165"/>
              <a:gd name="connsiteX2" fmla="*/ 840760 w 899754"/>
              <a:gd name="connsiteY2" fmla="*/ 490165 h 490165"/>
              <a:gd name="connsiteX3" fmla="*/ 102 w 899754"/>
              <a:gd name="connsiteY3" fmla="*/ 3468 h 490165"/>
              <a:gd name="connsiteX0" fmla="*/ 0 w 899652"/>
              <a:gd name="connsiteY0" fmla="*/ 3468 h 490165"/>
              <a:gd name="connsiteX1" fmla="*/ 899652 w 899652"/>
              <a:gd name="connsiteY1" fmla="*/ 283688 h 490165"/>
              <a:gd name="connsiteX2" fmla="*/ 840658 w 899652"/>
              <a:gd name="connsiteY2" fmla="*/ 490165 h 490165"/>
              <a:gd name="connsiteX3" fmla="*/ 0 w 899652"/>
              <a:gd name="connsiteY3" fmla="*/ 3468 h 490165"/>
              <a:gd name="connsiteX0" fmla="*/ 0 w 899652"/>
              <a:gd name="connsiteY0" fmla="*/ 22940 h 509637"/>
              <a:gd name="connsiteX1" fmla="*/ 899652 w 899652"/>
              <a:gd name="connsiteY1" fmla="*/ 303160 h 509637"/>
              <a:gd name="connsiteX2" fmla="*/ 840658 w 899652"/>
              <a:gd name="connsiteY2" fmla="*/ 509637 h 509637"/>
              <a:gd name="connsiteX3" fmla="*/ 0 w 899652"/>
              <a:gd name="connsiteY3" fmla="*/ 22940 h 50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652" h="509637">
                <a:moveTo>
                  <a:pt x="0" y="22940"/>
                </a:moveTo>
                <a:cubicBezTo>
                  <a:pt x="614515" y="-85215"/>
                  <a:pt x="759542" y="219586"/>
                  <a:pt x="899652" y="303160"/>
                </a:cubicBezTo>
                <a:lnTo>
                  <a:pt x="840658" y="509637"/>
                </a:lnTo>
                <a:cubicBezTo>
                  <a:pt x="690716" y="460476"/>
                  <a:pt x="122904" y="632540"/>
                  <a:pt x="0" y="22940"/>
                </a:cubicBez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orma libre 7"/>
          <p:cNvSpPr/>
          <p:nvPr/>
        </p:nvSpPr>
        <p:spPr>
          <a:xfrm flipH="1">
            <a:off x="3516349" y="2041833"/>
            <a:ext cx="899652" cy="509637"/>
          </a:xfrm>
          <a:custGeom>
            <a:avLst/>
            <a:gdLst>
              <a:gd name="connsiteX0" fmla="*/ 0 w 899652"/>
              <a:gd name="connsiteY0" fmla="*/ 0 h 501445"/>
              <a:gd name="connsiteX1" fmla="*/ 899652 w 899652"/>
              <a:gd name="connsiteY1" fmla="*/ 294968 h 501445"/>
              <a:gd name="connsiteX2" fmla="*/ 840658 w 899652"/>
              <a:gd name="connsiteY2" fmla="*/ 501445 h 501445"/>
              <a:gd name="connsiteX3" fmla="*/ 0 w 899652"/>
              <a:gd name="connsiteY3" fmla="*/ 0 h 501445"/>
              <a:gd name="connsiteX0" fmla="*/ 0 w 899652"/>
              <a:gd name="connsiteY0" fmla="*/ 3280 h 504725"/>
              <a:gd name="connsiteX1" fmla="*/ 899652 w 899652"/>
              <a:gd name="connsiteY1" fmla="*/ 298248 h 504725"/>
              <a:gd name="connsiteX2" fmla="*/ 840658 w 899652"/>
              <a:gd name="connsiteY2" fmla="*/ 504725 h 504725"/>
              <a:gd name="connsiteX3" fmla="*/ 0 w 899652"/>
              <a:gd name="connsiteY3" fmla="*/ 3280 h 504725"/>
              <a:gd name="connsiteX0" fmla="*/ 102 w 899754"/>
              <a:gd name="connsiteY0" fmla="*/ 3280 h 504725"/>
              <a:gd name="connsiteX1" fmla="*/ 899754 w 899754"/>
              <a:gd name="connsiteY1" fmla="*/ 298248 h 504725"/>
              <a:gd name="connsiteX2" fmla="*/ 840760 w 899754"/>
              <a:gd name="connsiteY2" fmla="*/ 504725 h 504725"/>
              <a:gd name="connsiteX3" fmla="*/ 102 w 899754"/>
              <a:gd name="connsiteY3" fmla="*/ 3280 h 504725"/>
              <a:gd name="connsiteX0" fmla="*/ 102 w 899754"/>
              <a:gd name="connsiteY0" fmla="*/ 3468 h 490165"/>
              <a:gd name="connsiteX1" fmla="*/ 899754 w 899754"/>
              <a:gd name="connsiteY1" fmla="*/ 283688 h 490165"/>
              <a:gd name="connsiteX2" fmla="*/ 840760 w 899754"/>
              <a:gd name="connsiteY2" fmla="*/ 490165 h 490165"/>
              <a:gd name="connsiteX3" fmla="*/ 102 w 899754"/>
              <a:gd name="connsiteY3" fmla="*/ 3468 h 490165"/>
              <a:gd name="connsiteX0" fmla="*/ 0 w 899652"/>
              <a:gd name="connsiteY0" fmla="*/ 3468 h 490165"/>
              <a:gd name="connsiteX1" fmla="*/ 899652 w 899652"/>
              <a:gd name="connsiteY1" fmla="*/ 283688 h 490165"/>
              <a:gd name="connsiteX2" fmla="*/ 840658 w 899652"/>
              <a:gd name="connsiteY2" fmla="*/ 490165 h 490165"/>
              <a:gd name="connsiteX3" fmla="*/ 0 w 899652"/>
              <a:gd name="connsiteY3" fmla="*/ 3468 h 490165"/>
              <a:gd name="connsiteX0" fmla="*/ 0 w 899652"/>
              <a:gd name="connsiteY0" fmla="*/ 22940 h 509637"/>
              <a:gd name="connsiteX1" fmla="*/ 899652 w 899652"/>
              <a:gd name="connsiteY1" fmla="*/ 303160 h 509637"/>
              <a:gd name="connsiteX2" fmla="*/ 840658 w 899652"/>
              <a:gd name="connsiteY2" fmla="*/ 509637 h 509637"/>
              <a:gd name="connsiteX3" fmla="*/ 0 w 899652"/>
              <a:gd name="connsiteY3" fmla="*/ 22940 h 50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652" h="509637">
                <a:moveTo>
                  <a:pt x="0" y="22940"/>
                </a:moveTo>
                <a:cubicBezTo>
                  <a:pt x="614515" y="-85215"/>
                  <a:pt x="759542" y="219586"/>
                  <a:pt x="899652" y="303160"/>
                </a:cubicBezTo>
                <a:lnTo>
                  <a:pt x="840658" y="509637"/>
                </a:lnTo>
                <a:cubicBezTo>
                  <a:pt x="690716" y="460476"/>
                  <a:pt x="122904" y="632540"/>
                  <a:pt x="0" y="22940"/>
                </a:cubicBez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orma libre 20"/>
          <p:cNvSpPr/>
          <p:nvPr/>
        </p:nvSpPr>
        <p:spPr>
          <a:xfrm>
            <a:off x="2826719" y="4163279"/>
            <a:ext cx="583702" cy="1510119"/>
          </a:xfrm>
          <a:custGeom>
            <a:avLst/>
            <a:gdLst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09717 w 339213"/>
              <a:gd name="connsiteY5" fmla="*/ 0 h 1519084"/>
              <a:gd name="connsiteX6" fmla="*/ 29497 w 339213"/>
              <a:gd name="connsiteY6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55752 w 365468"/>
              <a:gd name="connsiteY0" fmla="*/ 14749 h 1519084"/>
              <a:gd name="connsiteX1" fmla="*/ 55752 w 365468"/>
              <a:gd name="connsiteY1" fmla="*/ 14749 h 1519084"/>
              <a:gd name="connsiteX2" fmla="*/ 26255 w 365468"/>
              <a:gd name="connsiteY2" fmla="*/ 147484 h 1519084"/>
              <a:gd name="connsiteX3" fmla="*/ 26255 w 365468"/>
              <a:gd name="connsiteY3" fmla="*/ 1489588 h 1519084"/>
              <a:gd name="connsiteX4" fmla="*/ 365468 w 365468"/>
              <a:gd name="connsiteY4" fmla="*/ 1519084 h 1519084"/>
              <a:gd name="connsiteX5" fmla="*/ 350720 w 365468"/>
              <a:gd name="connsiteY5" fmla="*/ 1047136 h 1519084"/>
              <a:gd name="connsiteX6" fmla="*/ 335972 w 365468"/>
              <a:gd name="connsiteY6" fmla="*/ 0 h 1519084"/>
              <a:gd name="connsiteX7" fmla="*/ 55752 w 365468"/>
              <a:gd name="connsiteY7" fmla="*/ 14749 h 1519084"/>
              <a:gd name="connsiteX0" fmla="*/ 55752 w 365468"/>
              <a:gd name="connsiteY0" fmla="*/ 14749 h 1620388"/>
              <a:gd name="connsiteX1" fmla="*/ 55752 w 365468"/>
              <a:gd name="connsiteY1" fmla="*/ 14749 h 1620388"/>
              <a:gd name="connsiteX2" fmla="*/ 26255 w 365468"/>
              <a:gd name="connsiteY2" fmla="*/ 147484 h 1620388"/>
              <a:gd name="connsiteX3" fmla="*/ 26255 w 365468"/>
              <a:gd name="connsiteY3" fmla="*/ 1489588 h 1620388"/>
              <a:gd name="connsiteX4" fmla="*/ 365468 w 365468"/>
              <a:gd name="connsiteY4" fmla="*/ 1519084 h 1620388"/>
              <a:gd name="connsiteX5" fmla="*/ 350720 w 365468"/>
              <a:gd name="connsiteY5" fmla="*/ 1047136 h 1620388"/>
              <a:gd name="connsiteX6" fmla="*/ 335972 w 365468"/>
              <a:gd name="connsiteY6" fmla="*/ 0 h 1620388"/>
              <a:gd name="connsiteX7" fmla="*/ 55752 w 365468"/>
              <a:gd name="connsiteY7" fmla="*/ 14749 h 1620388"/>
              <a:gd name="connsiteX0" fmla="*/ 132514 w 442230"/>
              <a:gd name="connsiteY0" fmla="*/ 14749 h 1538852"/>
              <a:gd name="connsiteX1" fmla="*/ 132514 w 442230"/>
              <a:gd name="connsiteY1" fmla="*/ 14749 h 1538852"/>
              <a:gd name="connsiteX2" fmla="*/ 103017 w 442230"/>
              <a:gd name="connsiteY2" fmla="*/ 147484 h 1538852"/>
              <a:gd name="connsiteX3" fmla="*/ 14527 w 442230"/>
              <a:gd name="connsiteY3" fmla="*/ 1224117 h 1538852"/>
              <a:gd name="connsiteX4" fmla="*/ 442230 w 442230"/>
              <a:gd name="connsiteY4" fmla="*/ 1519084 h 1538852"/>
              <a:gd name="connsiteX5" fmla="*/ 427482 w 442230"/>
              <a:gd name="connsiteY5" fmla="*/ 1047136 h 1538852"/>
              <a:gd name="connsiteX6" fmla="*/ 412734 w 442230"/>
              <a:gd name="connsiteY6" fmla="*/ 0 h 1538852"/>
              <a:gd name="connsiteX7" fmla="*/ 132514 w 442230"/>
              <a:gd name="connsiteY7" fmla="*/ 14749 h 1538852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515972"/>
              <a:gd name="connsiteY0" fmla="*/ 14749 h 1566044"/>
              <a:gd name="connsiteX1" fmla="*/ 132514 w 515972"/>
              <a:gd name="connsiteY1" fmla="*/ 14749 h 1566044"/>
              <a:gd name="connsiteX2" fmla="*/ 103017 w 515972"/>
              <a:gd name="connsiteY2" fmla="*/ 147484 h 1566044"/>
              <a:gd name="connsiteX3" fmla="*/ 14527 w 515972"/>
              <a:gd name="connsiteY3" fmla="*/ 1224117 h 1566044"/>
              <a:gd name="connsiteX4" fmla="*/ 265249 w 515972"/>
              <a:gd name="connsiteY4" fmla="*/ 1548581 h 1566044"/>
              <a:gd name="connsiteX5" fmla="*/ 515972 w 515972"/>
              <a:gd name="connsiteY5" fmla="*/ 988142 h 1566044"/>
              <a:gd name="connsiteX6" fmla="*/ 412734 w 515972"/>
              <a:gd name="connsiteY6" fmla="*/ 0 h 1566044"/>
              <a:gd name="connsiteX7" fmla="*/ 132514 w 515972"/>
              <a:gd name="connsiteY7" fmla="*/ 14749 h 1566044"/>
              <a:gd name="connsiteX0" fmla="*/ 146256 w 529714"/>
              <a:gd name="connsiteY0" fmla="*/ 14749 h 1560867"/>
              <a:gd name="connsiteX1" fmla="*/ 146256 w 529714"/>
              <a:gd name="connsiteY1" fmla="*/ 14749 h 1560867"/>
              <a:gd name="connsiteX2" fmla="*/ 116759 w 529714"/>
              <a:gd name="connsiteY2" fmla="*/ 147484 h 1560867"/>
              <a:gd name="connsiteX3" fmla="*/ 13520 w 529714"/>
              <a:gd name="connsiteY3" fmla="*/ 1120878 h 1560867"/>
              <a:gd name="connsiteX4" fmla="*/ 278991 w 529714"/>
              <a:gd name="connsiteY4" fmla="*/ 1548581 h 1560867"/>
              <a:gd name="connsiteX5" fmla="*/ 529714 w 529714"/>
              <a:gd name="connsiteY5" fmla="*/ 988142 h 1560867"/>
              <a:gd name="connsiteX6" fmla="*/ 426476 w 529714"/>
              <a:gd name="connsiteY6" fmla="*/ 0 h 1560867"/>
              <a:gd name="connsiteX7" fmla="*/ 146256 w 529714"/>
              <a:gd name="connsiteY7" fmla="*/ 14749 h 1560867"/>
              <a:gd name="connsiteX0" fmla="*/ 146256 w 529714"/>
              <a:gd name="connsiteY0" fmla="*/ 14749 h 1564768"/>
              <a:gd name="connsiteX1" fmla="*/ 146256 w 529714"/>
              <a:gd name="connsiteY1" fmla="*/ 14749 h 1564768"/>
              <a:gd name="connsiteX2" fmla="*/ 116759 w 529714"/>
              <a:gd name="connsiteY2" fmla="*/ 147484 h 1564768"/>
              <a:gd name="connsiteX3" fmla="*/ 13520 w 529714"/>
              <a:gd name="connsiteY3" fmla="*/ 1120878 h 1564768"/>
              <a:gd name="connsiteX4" fmla="*/ 278991 w 529714"/>
              <a:gd name="connsiteY4" fmla="*/ 1548581 h 1564768"/>
              <a:gd name="connsiteX5" fmla="*/ 529714 w 529714"/>
              <a:gd name="connsiteY5" fmla="*/ 988142 h 1564768"/>
              <a:gd name="connsiteX6" fmla="*/ 426476 w 529714"/>
              <a:gd name="connsiteY6" fmla="*/ 0 h 1564768"/>
              <a:gd name="connsiteX7" fmla="*/ 146256 w 529714"/>
              <a:gd name="connsiteY7" fmla="*/ 14749 h 1564768"/>
              <a:gd name="connsiteX0" fmla="*/ 146256 w 529714"/>
              <a:gd name="connsiteY0" fmla="*/ 14749 h 1537213"/>
              <a:gd name="connsiteX1" fmla="*/ 146256 w 529714"/>
              <a:gd name="connsiteY1" fmla="*/ 14749 h 1537213"/>
              <a:gd name="connsiteX2" fmla="*/ 116759 w 529714"/>
              <a:gd name="connsiteY2" fmla="*/ 147484 h 1537213"/>
              <a:gd name="connsiteX3" fmla="*/ 13520 w 529714"/>
              <a:gd name="connsiteY3" fmla="*/ 1120878 h 1537213"/>
              <a:gd name="connsiteX4" fmla="*/ 264243 w 529714"/>
              <a:gd name="connsiteY4" fmla="*/ 1519084 h 1537213"/>
              <a:gd name="connsiteX5" fmla="*/ 529714 w 529714"/>
              <a:gd name="connsiteY5" fmla="*/ 988142 h 1537213"/>
              <a:gd name="connsiteX6" fmla="*/ 426476 w 529714"/>
              <a:gd name="connsiteY6" fmla="*/ 0 h 1537213"/>
              <a:gd name="connsiteX7" fmla="*/ 146256 w 529714"/>
              <a:gd name="connsiteY7" fmla="*/ 14749 h 1537213"/>
              <a:gd name="connsiteX0" fmla="*/ 146256 w 529714"/>
              <a:gd name="connsiteY0" fmla="*/ 14749 h 1510118"/>
              <a:gd name="connsiteX1" fmla="*/ 146256 w 529714"/>
              <a:gd name="connsiteY1" fmla="*/ 14749 h 1510118"/>
              <a:gd name="connsiteX2" fmla="*/ 116759 w 529714"/>
              <a:gd name="connsiteY2" fmla="*/ 147484 h 1510118"/>
              <a:gd name="connsiteX3" fmla="*/ 13520 w 529714"/>
              <a:gd name="connsiteY3" fmla="*/ 1120878 h 1510118"/>
              <a:gd name="connsiteX4" fmla="*/ 291011 w 529714"/>
              <a:gd name="connsiteY4" fmla="*/ 1489588 h 1510118"/>
              <a:gd name="connsiteX5" fmla="*/ 529714 w 529714"/>
              <a:gd name="connsiteY5" fmla="*/ 988142 h 1510118"/>
              <a:gd name="connsiteX6" fmla="*/ 426476 w 529714"/>
              <a:gd name="connsiteY6" fmla="*/ 0 h 1510118"/>
              <a:gd name="connsiteX7" fmla="*/ 146256 w 529714"/>
              <a:gd name="connsiteY7" fmla="*/ 14749 h 1510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9714" h="1510118">
                <a:moveTo>
                  <a:pt x="146256" y="14749"/>
                </a:moveTo>
                <a:lnTo>
                  <a:pt x="146256" y="14749"/>
                </a:lnTo>
                <a:cubicBezTo>
                  <a:pt x="136424" y="58994"/>
                  <a:pt x="138882" y="-36871"/>
                  <a:pt x="116759" y="147484"/>
                </a:cubicBezTo>
                <a:cubicBezTo>
                  <a:pt x="94636" y="331839"/>
                  <a:pt x="-43016" y="892278"/>
                  <a:pt x="13520" y="1120878"/>
                </a:cubicBezTo>
                <a:cubicBezTo>
                  <a:pt x="11062" y="1437969"/>
                  <a:pt x="236934" y="1563330"/>
                  <a:pt x="291011" y="1489588"/>
                </a:cubicBezTo>
                <a:cubicBezTo>
                  <a:pt x="581063" y="1322440"/>
                  <a:pt x="475636" y="1155290"/>
                  <a:pt x="529714" y="988142"/>
                </a:cubicBezTo>
                <a:cubicBezTo>
                  <a:pt x="524798" y="734961"/>
                  <a:pt x="475637" y="172065"/>
                  <a:pt x="426476" y="0"/>
                </a:cubicBezTo>
                <a:lnTo>
                  <a:pt x="146256" y="14749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orma libre 8"/>
          <p:cNvSpPr/>
          <p:nvPr/>
        </p:nvSpPr>
        <p:spPr>
          <a:xfrm>
            <a:off x="3024647" y="4247534"/>
            <a:ext cx="529714" cy="1537213"/>
          </a:xfrm>
          <a:custGeom>
            <a:avLst/>
            <a:gdLst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09717 w 339213"/>
              <a:gd name="connsiteY5" fmla="*/ 0 h 1519084"/>
              <a:gd name="connsiteX6" fmla="*/ 29497 w 339213"/>
              <a:gd name="connsiteY6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55752 w 365468"/>
              <a:gd name="connsiteY0" fmla="*/ 14749 h 1519084"/>
              <a:gd name="connsiteX1" fmla="*/ 55752 w 365468"/>
              <a:gd name="connsiteY1" fmla="*/ 14749 h 1519084"/>
              <a:gd name="connsiteX2" fmla="*/ 26255 w 365468"/>
              <a:gd name="connsiteY2" fmla="*/ 147484 h 1519084"/>
              <a:gd name="connsiteX3" fmla="*/ 26255 w 365468"/>
              <a:gd name="connsiteY3" fmla="*/ 1489588 h 1519084"/>
              <a:gd name="connsiteX4" fmla="*/ 365468 w 365468"/>
              <a:gd name="connsiteY4" fmla="*/ 1519084 h 1519084"/>
              <a:gd name="connsiteX5" fmla="*/ 350720 w 365468"/>
              <a:gd name="connsiteY5" fmla="*/ 1047136 h 1519084"/>
              <a:gd name="connsiteX6" fmla="*/ 335972 w 365468"/>
              <a:gd name="connsiteY6" fmla="*/ 0 h 1519084"/>
              <a:gd name="connsiteX7" fmla="*/ 55752 w 365468"/>
              <a:gd name="connsiteY7" fmla="*/ 14749 h 1519084"/>
              <a:gd name="connsiteX0" fmla="*/ 55752 w 365468"/>
              <a:gd name="connsiteY0" fmla="*/ 14749 h 1620388"/>
              <a:gd name="connsiteX1" fmla="*/ 55752 w 365468"/>
              <a:gd name="connsiteY1" fmla="*/ 14749 h 1620388"/>
              <a:gd name="connsiteX2" fmla="*/ 26255 w 365468"/>
              <a:gd name="connsiteY2" fmla="*/ 147484 h 1620388"/>
              <a:gd name="connsiteX3" fmla="*/ 26255 w 365468"/>
              <a:gd name="connsiteY3" fmla="*/ 1489588 h 1620388"/>
              <a:gd name="connsiteX4" fmla="*/ 365468 w 365468"/>
              <a:gd name="connsiteY4" fmla="*/ 1519084 h 1620388"/>
              <a:gd name="connsiteX5" fmla="*/ 350720 w 365468"/>
              <a:gd name="connsiteY5" fmla="*/ 1047136 h 1620388"/>
              <a:gd name="connsiteX6" fmla="*/ 335972 w 365468"/>
              <a:gd name="connsiteY6" fmla="*/ 0 h 1620388"/>
              <a:gd name="connsiteX7" fmla="*/ 55752 w 365468"/>
              <a:gd name="connsiteY7" fmla="*/ 14749 h 1620388"/>
              <a:gd name="connsiteX0" fmla="*/ 132514 w 442230"/>
              <a:gd name="connsiteY0" fmla="*/ 14749 h 1538852"/>
              <a:gd name="connsiteX1" fmla="*/ 132514 w 442230"/>
              <a:gd name="connsiteY1" fmla="*/ 14749 h 1538852"/>
              <a:gd name="connsiteX2" fmla="*/ 103017 w 442230"/>
              <a:gd name="connsiteY2" fmla="*/ 147484 h 1538852"/>
              <a:gd name="connsiteX3" fmla="*/ 14527 w 442230"/>
              <a:gd name="connsiteY3" fmla="*/ 1224117 h 1538852"/>
              <a:gd name="connsiteX4" fmla="*/ 442230 w 442230"/>
              <a:gd name="connsiteY4" fmla="*/ 1519084 h 1538852"/>
              <a:gd name="connsiteX5" fmla="*/ 427482 w 442230"/>
              <a:gd name="connsiteY5" fmla="*/ 1047136 h 1538852"/>
              <a:gd name="connsiteX6" fmla="*/ 412734 w 442230"/>
              <a:gd name="connsiteY6" fmla="*/ 0 h 1538852"/>
              <a:gd name="connsiteX7" fmla="*/ 132514 w 442230"/>
              <a:gd name="connsiteY7" fmla="*/ 14749 h 1538852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515972"/>
              <a:gd name="connsiteY0" fmla="*/ 14749 h 1566044"/>
              <a:gd name="connsiteX1" fmla="*/ 132514 w 515972"/>
              <a:gd name="connsiteY1" fmla="*/ 14749 h 1566044"/>
              <a:gd name="connsiteX2" fmla="*/ 103017 w 515972"/>
              <a:gd name="connsiteY2" fmla="*/ 147484 h 1566044"/>
              <a:gd name="connsiteX3" fmla="*/ 14527 w 515972"/>
              <a:gd name="connsiteY3" fmla="*/ 1224117 h 1566044"/>
              <a:gd name="connsiteX4" fmla="*/ 265249 w 515972"/>
              <a:gd name="connsiteY4" fmla="*/ 1548581 h 1566044"/>
              <a:gd name="connsiteX5" fmla="*/ 515972 w 515972"/>
              <a:gd name="connsiteY5" fmla="*/ 988142 h 1566044"/>
              <a:gd name="connsiteX6" fmla="*/ 412734 w 515972"/>
              <a:gd name="connsiteY6" fmla="*/ 0 h 1566044"/>
              <a:gd name="connsiteX7" fmla="*/ 132514 w 515972"/>
              <a:gd name="connsiteY7" fmla="*/ 14749 h 1566044"/>
              <a:gd name="connsiteX0" fmla="*/ 146256 w 529714"/>
              <a:gd name="connsiteY0" fmla="*/ 14749 h 1560867"/>
              <a:gd name="connsiteX1" fmla="*/ 146256 w 529714"/>
              <a:gd name="connsiteY1" fmla="*/ 14749 h 1560867"/>
              <a:gd name="connsiteX2" fmla="*/ 116759 w 529714"/>
              <a:gd name="connsiteY2" fmla="*/ 147484 h 1560867"/>
              <a:gd name="connsiteX3" fmla="*/ 13520 w 529714"/>
              <a:gd name="connsiteY3" fmla="*/ 1120878 h 1560867"/>
              <a:gd name="connsiteX4" fmla="*/ 278991 w 529714"/>
              <a:gd name="connsiteY4" fmla="*/ 1548581 h 1560867"/>
              <a:gd name="connsiteX5" fmla="*/ 529714 w 529714"/>
              <a:gd name="connsiteY5" fmla="*/ 988142 h 1560867"/>
              <a:gd name="connsiteX6" fmla="*/ 426476 w 529714"/>
              <a:gd name="connsiteY6" fmla="*/ 0 h 1560867"/>
              <a:gd name="connsiteX7" fmla="*/ 146256 w 529714"/>
              <a:gd name="connsiteY7" fmla="*/ 14749 h 1560867"/>
              <a:gd name="connsiteX0" fmla="*/ 146256 w 529714"/>
              <a:gd name="connsiteY0" fmla="*/ 14749 h 1564768"/>
              <a:gd name="connsiteX1" fmla="*/ 146256 w 529714"/>
              <a:gd name="connsiteY1" fmla="*/ 14749 h 1564768"/>
              <a:gd name="connsiteX2" fmla="*/ 116759 w 529714"/>
              <a:gd name="connsiteY2" fmla="*/ 147484 h 1564768"/>
              <a:gd name="connsiteX3" fmla="*/ 13520 w 529714"/>
              <a:gd name="connsiteY3" fmla="*/ 1120878 h 1564768"/>
              <a:gd name="connsiteX4" fmla="*/ 278991 w 529714"/>
              <a:gd name="connsiteY4" fmla="*/ 1548581 h 1564768"/>
              <a:gd name="connsiteX5" fmla="*/ 529714 w 529714"/>
              <a:gd name="connsiteY5" fmla="*/ 988142 h 1564768"/>
              <a:gd name="connsiteX6" fmla="*/ 426476 w 529714"/>
              <a:gd name="connsiteY6" fmla="*/ 0 h 1564768"/>
              <a:gd name="connsiteX7" fmla="*/ 146256 w 529714"/>
              <a:gd name="connsiteY7" fmla="*/ 14749 h 1564768"/>
              <a:gd name="connsiteX0" fmla="*/ 146256 w 529714"/>
              <a:gd name="connsiteY0" fmla="*/ 14749 h 1537213"/>
              <a:gd name="connsiteX1" fmla="*/ 146256 w 529714"/>
              <a:gd name="connsiteY1" fmla="*/ 14749 h 1537213"/>
              <a:gd name="connsiteX2" fmla="*/ 116759 w 529714"/>
              <a:gd name="connsiteY2" fmla="*/ 147484 h 1537213"/>
              <a:gd name="connsiteX3" fmla="*/ 13520 w 529714"/>
              <a:gd name="connsiteY3" fmla="*/ 1120878 h 1537213"/>
              <a:gd name="connsiteX4" fmla="*/ 264243 w 529714"/>
              <a:gd name="connsiteY4" fmla="*/ 1519084 h 1537213"/>
              <a:gd name="connsiteX5" fmla="*/ 529714 w 529714"/>
              <a:gd name="connsiteY5" fmla="*/ 988142 h 1537213"/>
              <a:gd name="connsiteX6" fmla="*/ 426476 w 529714"/>
              <a:gd name="connsiteY6" fmla="*/ 0 h 1537213"/>
              <a:gd name="connsiteX7" fmla="*/ 146256 w 529714"/>
              <a:gd name="connsiteY7" fmla="*/ 14749 h 1537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9714" h="1537213">
                <a:moveTo>
                  <a:pt x="146256" y="14749"/>
                </a:moveTo>
                <a:lnTo>
                  <a:pt x="146256" y="14749"/>
                </a:lnTo>
                <a:cubicBezTo>
                  <a:pt x="136424" y="58994"/>
                  <a:pt x="138882" y="-36871"/>
                  <a:pt x="116759" y="147484"/>
                </a:cubicBezTo>
                <a:cubicBezTo>
                  <a:pt x="94636" y="331839"/>
                  <a:pt x="-43016" y="892278"/>
                  <a:pt x="13520" y="1120878"/>
                </a:cubicBezTo>
                <a:cubicBezTo>
                  <a:pt x="11062" y="1437969"/>
                  <a:pt x="210166" y="1592826"/>
                  <a:pt x="264243" y="1519084"/>
                </a:cubicBezTo>
                <a:cubicBezTo>
                  <a:pt x="554295" y="1351936"/>
                  <a:pt x="475636" y="1155290"/>
                  <a:pt x="529714" y="988142"/>
                </a:cubicBezTo>
                <a:cubicBezTo>
                  <a:pt x="524798" y="734961"/>
                  <a:pt x="475637" y="172065"/>
                  <a:pt x="426476" y="0"/>
                </a:cubicBezTo>
                <a:lnTo>
                  <a:pt x="146256" y="14749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orma libre 9"/>
          <p:cNvSpPr/>
          <p:nvPr/>
        </p:nvSpPr>
        <p:spPr>
          <a:xfrm>
            <a:off x="4416001" y="4247532"/>
            <a:ext cx="583702" cy="1510119"/>
          </a:xfrm>
          <a:custGeom>
            <a:avLst/>
            <a:gdLst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09717 w 339213"/>
              <a:gd name="connsiteY5" fmla="*/ 0 h 1519084"/>
              <a:gd name="connsiteX6" fmla="*/ 29497 w 339213"/>
              <a:gd name="connsiteY6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55752 w 365468"/>
              <a:gd name="connsiteY0" fmla="*/ 14749 h 1519084"/>
              <a:gd name="connsiteX1" fmla="*/ 55752 w 365468"/>
              <a:gd name="connsiteY1" fmla="*/ 14749 h 1519084"/>
              <a:gd name="connsiteX2" fmla="*/ 26255 w 365468"/>
              <a:gd name="connsiteY2" fmla="*/ 147484 h 1519084"/>
              <a:gd name="connsiteX3" fmla="*/ 26255 w 365468"/>
              <a:gd name="connsiteY3" fmla="*/ 1489588 h 1519084"/>
              <a:gd name="connsiteX4" fmla="*/ 365468 w 365468"/>
              <a:gd name="connsiteY4" fmla="*/ 1519084 h 1519084"/>
              <a:gd name="connsiteX5" fmla="*/ 350720 w 365468"/>
              <a:gd name="connsiteY5" fmla="*/ 1047136 h 1519084"/>
              <a:gd name="connsiteX6" fmla="*/ 335972 w 365468"/>
              <a:gd name="connsiteY6" fmla="*/ 0 h 1519084"/>
              <a:gd name="connsiteX7" fmla="*/ 55752 w 365468"/>
              <a:gd name="connsiteY7" fmla="*/ 14749 h 1519084"/>
              <a:gd name="connsiteX0" fmla="*/ 55752 w 365468"/>
              <a:gd name="connsiteY0" fmla="*/ 14749 h 1620388"/>
              <a:gd name="connsiteX1" fmla="*/ 55752 w 365468"/>
              <a:gd name="connsiteY1" fmla="*/ 14749 h 1620388"/>
              <a:gd name="connsiteX2" fmla="*/ 26255 w 365468"/>
              <a:gd name="connsiteY2" fmla="*/ 147484 h 1620388"/>
              <a:gd name="connsiteX3" fmla="*/ 26255 w 365468"/>
              <a:gd name="connsiteY3" fmla="*/ 1489588 h 1620388"/>
              <a:gd name="connsiteX4" fmla="*/ 365468 w 365468"/>
              <a:gd name="connsiteY4" fmla="*/ 1519084 h 1620388"/>
              <a:gd name="connsiteX5" fmla="*/ 350720 w 365468"/>
              <a:gd name="connsiteY5" fmla="*/ 1047136 h 1620388"/>
              <a:gd name="connsiteX6" fmla="*/ 335972 w 365468"/>
              <a:gd name="connsiteY6" fmla="*/ 0 h 1620388"/>
              <a:gd name="connsiteX7" fmla="*/ 55752 w 365468"/>
              <a:gd name="connsiteY7" fmla="*/ 14749 h 1620388"/>
              <a:gd name="connsiteX0" fmla="*/ 132514 w 442230"/>
              <a:gd name="connsiteY0" fmla="*/ 14749 h 1538852"/>
              <a:gd name="connsiteX1" fmla="*/ 132514 w 442230"/>
              <a:gd name="connsiteY1" fmla="*/ 14749 h 1538852"/>
              <a:gd name="connsiteX2" fmla="*/ 103017 w 442230"/>
              <a:gd name="connsiteY2" fmla="*/ 147484 h 1538852"/>
              <a:gd name="connsiteX3" fmla="*/ 14527 w 442230"/>
              <a:gd name="connsiteY3" fmla="*/ 1224117 h 1538852"/>
              <a:gd name="connsiteX4" fmla="*/ 442230 w 442230"/>
              <a:gd name="connsiteY4" fmla="*/ 1519084 h 1538852"/>
              <a:gd name="connsiteX5" fmla="*/ 427482 w 442230"/>
              <a:gd name="connsiteY5" fmla="*/ 1047136 h 1538852"/>
              <a:gd name="connsiteX6" fmla="*/ 412734 w 442230"/>
              <a:gd name="connsiteY6" fmla="*/ 0 h 1538852"/>
              <a:gd name="connsiteX7" fmla="*/ 132514 w 442230"/>
              <a:gd name="connsiteY7" fmla="*/ 14749 h 1538852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515972"/>
              <a:gd name="connsiteY0" fmla="*/ 14749 h 1566044"/>
              <a:gd name="connsiteX1" fmla="*/ 132514 w 515972"/>
              <a:gd name="connsiteY1" fmla="*/ 14749 h 1566044"/>
              <a:gd name="connsiteX2" fmla="*/ 103017 w 515972"/>
              <a:gd name="connsiteY2" fmla="*/ 147484 h 1566044"/>
              <a:gd name="connsiteX3" fmla="*/ 14527 w 515972"/>
              <a:gd name="connsiteY3" fmla="*/ 1224117 h 1566044"/>
              <a:gd name="connsiteX4" fmla="*/ 265249 w 515972"/>
              <a:gd name="connsiteY4" fmla="*/ 1548581 h 1566044"/>
              <a:gd name="connsiteX5" fmla="*/ 515972 w 515972"/>
              <a:gd name="connsiteY5" fmla="*/ 988142 h 1566044"/>
              <a:gd name="connsiteX6" fmla="*/ 412734 w 515972"/>
              <a:gd name="connsiteY6" fmla="*/ 0 h 1566044"/>
              <a:gd name="connsiteX7" fmla="*/ 132514 w 515972"/>
              <a:gd name="connsiteY7" fmla="*/ 14749 h 1566044"/>
              <a:gd name="connsiteX0" fmla="*/ 146256 w 529714"/>
              <a:gd name="connsiteY0" fmla="*/ 14749 h 1560867"/>
              <a:gd name="connsiteX1" fmla="*/ 146256 w 529714"/>
              <a:gd name="connsiteY1" fmla="*/ 14749 h 1560867"/>
              <a:gd name="connsiteX2" fmla="*/ 116759 w 529714"/>
              <a:gd name="connsiteY2" fmla="*/ 147484 h 1560867"/>
              <a:gd name="connsiteX3" fmla="*/ 13520 w 529714"/>
              <a:gd name="connsiteY3" fmla="*/ 1120878 h 1560867"/>
              <a:gd name="connsiteX4" fmla="*/ 278991 w 529714"/>
              <a:gd name="connsiteY4" fmla="*/ 1548581 h 1560867"/>
              <a:gd name="connsiteX5" fmla="*/ 529714 w 529714"/>
              <a:gd name="connsiteY5" fmla="*/ 988142 h 1560867"/>
              <a:gd name="connsiteX6" fmla="*/ 426476 w 529714"/>
              <a:gd name="connsiteY6" fmla="*/ 0 h 1560867"/>
              <a:gd name="connsiteX7" fmla="*/ 146256 w 529714"/>
              <a:gd name="connsiteY7" fmla="*/ 14749 h 1560867"/>
              <a:gd name="connsiteX0" fmla="*/ 146256 w 529714"/>
              <a:gd name="connsiteY0" fmla="*/ 14749 h 1564768"/>
              <a:gd name="connsiteX1" fmla="*/ 146256 w 529714"/>
              <a:gd name="connsiteY1" fmla="*/ 14749 h 1564768"/>
              <a:gd name="connsiteX2" fmla="*/ 116759 w 529714"/>
              <a:gd name="connsiteY2" fmla="*/ 147484 h 1564768"/>
              <a:gd name="connsiteX3" fmla="*/ 13520 w 529714"/>
              <a:gd name="connsiteY3" fmla="*/ 1120878 h 1564768"/>
              <a:gd name="connsiteX4" fmla="*/ 278991 w 529714"/>
              <a:gd name="connsiteY4" fmla="*/ 1548581 h 1564768"/>
              <a:gd name="connsiteX5" fmla="*/ 529714 w 529714"/>
              <a:gd name="connsiteY5" fmla="*/ 988142 h 1564768"/>
              <a:gd name="connsiteX6" fmla="*/ 426476 w 529714"/>
              <a:gd name="connsiteY6" fmla="*/ 0 h 1564768"/>
              <a:gd name="connsiteX7" fmla="*/ 146256 w 529714"/>
              <a:gd name="connsiteY7" fmla="*/ 14749 h 1564768"/>
              <a:gd name="connsiteX0" fmla="*/ 146256 w 529714"/>
              <a:gd name="connsiteY0" fmla="*/ 14749 h 1537213"/>
              <a:gd name="connsiteX1" fmla="*/ 146256 w 529714"/>
              <a:gd name="connsiteY1" fmla="*/ 14749 h 1537213"/>
              <a:gd name="connsiteX2" fmla="*/ 116759 w 529714"/>
              <a:gd name="connsiteY2" fmla="*/ 147484 h 1537213"/>
              <a:gd name="connsiteX3" fmla="*/ 13520 w 529714"/>
              <a:gd name="connsiteY3" fmla="*/ 1120878 h 1537213"/>
              <a:gd name="connsiteX4" fmla="*/ 264243 w 529714"/>
              <a:gd name="connsiteY4" fmla="*/ 1519084 h 1537213"/>
              <a:gd name="connsiteX5" fmla="*/ 529714 w 529714"/>
              <a:gd name="connsiteY5" fmla="*/ 988142 h 1537213"/>
              <a:gd name="connsiteX6" fmla="*/ 426476 w 529714"/>
              <a:gd name="connsiteY6" fmla="*/ 0 h 1537213"/>
              <a:gd name="connsiteX7" fmla="*/ 146256 w 529714"/>
              <a:gd name="connsiteY7" fmla="*/ 14749 h 1537213"/>
              <a:gd name="connsiteX0" fmla="*/ 146256 w 529714"/>
              <a:gd name="connsiteY0" fmla="*/ 14749 h 1510118"/>
              <a:gd name="connsiteX1" fmla="*/ 146256 w 529714"/>
              <a:gd name="connsiteY1" fmla="*/ 14749 h 1510118"/>
              <a:gd name="connsiteX2" fmla="*/ 116759 w 529714"/>
              <a:gd name="connsiteY2" fmla="*/ 147484 h 1510118"/>
              <a:gd name="connsiteX3" fmla="*/ 13520 w 529714"/>
              <a:gd name="connsiteY3" fmla="*/ 1120878 h 1510118"/>
              <a:gd name="connsiteX4" fmla="*/ 291011 w 529714"/>
              <a:gd name="connsiteY4" fmla="*/ 1489588 h 1510118"/>
              <a:gd name="connsiteX5" fmla="*/ 529714 w 529714"/>
              <a:gd name="connsiteY5" fmla="*/ 988142 h 1510118"/>
              <a:gd name="connsiteX6" fmla="*/ 426476 w 529714"/>
              <a:gd name="connsiteY6" fmla="*/ 0 h 1510118"/>
              <a:gd name="connsiteX7" fmla="*/ 146256 w 529714"/>
              <a:gd name="connsiteY7" fmla="*/ 14749 h 1510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9714" h="1510118">
                <a:moveTo>
                  <a:pt x="146256" y="14749"/>
                </a:moveTo>
                <a:lnTo>
                  <a:pt x="146256" y="14749"/>
                </a:lnTo>
                <a:cubicBezTo>
                  <a:pt x="136424" y="58994"/>
                  <a:pt x="138882" y="-36871"/>
                  <a:pt x="116759" y="147484"/>
                </a:cubicBezTo>
                <a:cubicBezTo>
                  <a:pt x="94636" y="331839"/>
                  <a:pt x="-43016" y="892278"/>
                  <a:pt x="13520" y="1120878"/>
                </a:cubicBezTo>
                <a:cubicBezTo>
                  <a:pt x="11062" y="1437969"/>
                  <a:pt x="236934" y="1563330"/>
                  <a:pt x="291011" y="1489588"/>
                </a:cubicBezTo>
                <a:cubicBezTo>
                  <a:pt x="581063" y="1322440"/>
                  <a:pt x="475636" y="1155290"/>
                  <a:pt x="529714" y="988142"/>
                </a:cubicBezTo>
                <a:cubicBezTo>
                  <a:pt x="524798" y="734961"/>
                  <a:pt x="475637" y="172065"/>
                  <a:pt x="426476" y="0"/>
                </a:cubicBezTo>
                <a:lnTo>
                  <a:pt x="146256" y="14749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orma libre 18"/>
          <p:cNvSpPr/>
          <p:nvPr/>
        </p:nvSpPr>
        <p:spPr>
          <a:xfrm>
            <a:off x="4970206" y="3944474"/>
            <a:ext cx="422600" cy="494789"/>
          </a:xfrm>
          <a:custGeom>
            <a:avLst/>
            <a:gdLst>
              <a:gd name="connsiteX0" fmla="*/ 29497 w 427704"/>
              <a:gd name="connsiteY0" fmla="*/ 235974 h 471948"/>
              <a:gd name="connsiteX1" fmla="*/ 427704 w 427704"/>
              <a:gd name="connsiteY1" fmla="*/ 471948 h 471948"/>
              <a:gd name="connsiteX2" fmla="*/ 280220 w 427704"/>
              <a:gd name="connsiteY2" fmla="*/ 88490 h 471948"/>
              <a:gd name="connsiteX3" fmla="*/ 0 w 427704"/>
              <a:gd name="connsiteY3" fmla="*/ 0 h 471948"/>
              <a:gd name="connsiteX4" fmla="*/ 29497 w 427704"/>
              <a:gd name="connsiteY4" fmla="*/ 235974 h 471948"/>
              <a:gd name="connsiteX0" fmla="*/ 29497 w 436433"/>
              <a:gd name="connsiteY0" fmla="*/ 235974 h 471948"/>
              <a:gd name="connsiteX1" fmla="*/ 427704 w 436433"/>
              <a:gd name="connsiteY1" fmla="*/ 471948 h 471948"/>
              <a:gd name="connsiteX2" fmla="*/ 280220 w 436433"/>
              <a:gd name="connsiteY2" fmla="*/ 88490 h 471948"/>
              <a:gd name="connsiteX3" fmla="*/ 0 w 436433"/>
              <a:gd name="connsiteY3" fmla="*/ 0 h 471948"/>
              <a:gd name="connsiteX4" fmla="*/ 29497 w 436433"/>
              <a:gd name="connsiteY4" fmla="*/ 235974 h 471948"/>
              <a:gd name="connsiteX0" fmla="*/ 29497 w 422600"/>
              <a:gd name="connsiteY0" fmla="*/ 235974 h 486696"/>
              <a:gd name="connsiteX1" fmla="*/ 412956 w 422600"/>
              <a:gd name="connsiteY1" fmla="*/ 486696 h 486696"/>
              <a:gd name="connsiteX2" fmla="*/ 280220 w 422600"/>
              <a:gd name="connsiteY2" fmla="*/ 88490 h 486696"/>
              <a:gd name="connsiteX3" fmla="*/ 0 w 422600"/>
              <a:gd name="connsiteY3" fmla="*/ 0 h 486696"/>
              <a:gd name="connsiteX4" fmla="*/ 29497 w 422600"/>
              <a:gd name="connsiteY4" fmla="*/ 235974 h 486696"/>
              <a:gd name="connsiteX0" fmla="*/ 29497 w 422600"/>
              <a:gd name="connsiteY0" fmla="*/ 244067 h 494789"/>
              <a:gd name="connsiteX1" fmla="*/ 412956 w 422600"/>
              <a:gd name="connsiteY1" fmla="*/ 494789 h 494789"/>
              <a:gd name="connsiteX2" fmla="*/ 280220 w 422600"/>
              <a:gd name="connsiteY2" fmla="*/ 96583 h 494789"/>
              <a:gd name="connsiteX3" fmla="*/ 0 w 422600"/>
              <a:gd name="connsiteY3" fmla="*/ 8093 h 494789"/>
              <a:gd name="connsiteX4" fmla="*/ 29497 w 422600"/>
              <a:gd name="connsiteY4" fmla="*/ 244067 h 494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600" h="494789">
                <a:moveTo>
                  <a:pt x="29497" y="244067"/>
                </a:moveTo>
                <a:lnTo>
                  <a:pt x="412956" y="494789"/>
                </a:lnTo>
                <a:cubicBezTo>
                  <a:pt x="454743" y="470208"/>
                  <a:pt x="351504" y="175241"/>
                  <a:pt x="280220" y="96583"/>
                </a:cubicBezTo>
                <a:cubicBezTo>
                  <a:pt x="211394" y="15467"/>
                  <a:pt x="41787" y="-16488"/>
                  <a:pt x="0" y="8093"/>
                </a:cubicBezTo>
                <a:lnTo>
                  <a:pt x="29497" y="244067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orma libre 19"/>
          <p:cNvSpPr/>
          <p:nvPr/>
        </p:nvSpPr>
        <p:spPr>
          <a:xfrm>
            <a:off x="4218038" y="4228339"/>
            <a:ext cx="583702" cy="1510119"/>
          </a:xfrm>
          <a:custGeom>
            <a:avLst/>
            <a:gdLst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09717 w 339213"/>
              <a:gd name="connsiteY5" fmla="*/ 0 h 1519084"/>
              <a:gd name="connsiteX6" fmla="*/ 29497 w 339213"/>
              <a:gd name="connsiteY6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55752 w 365468"/>
              <a:gd name="connsiteY0" fmla="*/ 14749 h 1519084"/>
              <a:gd name="connsiteX1" fmla="*/ 55752 w 365468"/>
              <a:gd name="connsiteY1" fmla="*/ 14749 h 1519084"/>
              <a:gd name="connsiteX2" fmla="*/ 26255 w 365468"/>
              <a:gd name="connsiteY2" fmla="*/ 147484 h 1519084"/>
              <a:gd name="connsiteX3" fmla="*/ 26255 w 365468"/>
              <a:gd name="connsiteY3" fmla="*/ 1489588 h 1519084"/>
              <a:gd name="connsiteX4" fmla="*/ 365468 w 365468"/>
              <a:gd name="connsiteY4" fmla="*/ 1519084 h 1519084"/>
              <a:gd name="connsiteX5" fmla="*/ 350720 w 365468"/>
              <a:gd name="connsiteY5" fmla="*/ 1047136 h 1519084"/>
              <a:gd name="connsiteX6" fmla="*/ 335972 w 365468"/>
              <a:gd name="connsiteY6" fmla="*/ 0 h 1519084"/>
              <a:gd name="connsiteX7" fmla="*/ 55752 w 365468"/>
              <a:gd name="connsiteY7" fmla="*/ 14749 h 1519084"/>
              <a:gd name="connsiteX0" fmla="*/ 55752 w 365468"/>
              <a:gd name="connsiteY0" fmla="*/ 14749 h 1620388"/>
              <a:gd name="connsiteX1" fmla="*/ 55752 w 365468"/>
              <a:gd name="connsiteY1" fmla="*/ 14749 h 1620388"/>
              <a:gd name="connsiteX2" fmla="*/ 26255 w 365468"/>
              <a:gd name="connsiteY2" fmla="*/ 147484 h 1620388"/>
              <a:gd name="connsiteX3" fmla="*/ 26255 w 365468"/>
              <a:gd name="connsiteY3" fmla="*/ 1489588 h 1620388"/>
              <a:gd name="connsiteX4" fmla="*/ 365468 w 365468"/>
              <a:gd name="connsiteY4" fmla="*/ 1519084 h 1620388"/>
              <a:gd name="connsiteX5" fmla="*/ 350720 w 365468"/>
              <a:gd name="connsiteY5" fmla="*/ 1047136 h 1620388"/>
              <a:gd name="connsiteX6" fmla="*/ 335972 w 365468"/>
              <a:gd name="connsiteY6" fmla="*/ 0 h 1620388"/>
              <a:gd name="connsiteX7" fmla="*/ 55752 w 365468"/>
              <a:gd name="connsiteY7" fmla="*/ 14749 h 1620388"/>
              <a:gd name="connsiteX0" fmla="*/ 132514 w 442230"/>
              <a:gd name="connsiteY0" fmla="*/ 14749 h 1538852"/>
              <a:gd name="connsiteX1" fmla="*/ 132514 w 442230"/>
              <a:gd name="connsiteY1" fmla="*/ 14749 h 1538852"/>
              <a:gd name="connsiteX2" fmla="*/ 103017 w 442230"/>
              <a:gd name="connsiteY2" fmla="*/ 147484 h 1538852"/>
              <a:gd name="connsiteX3" fmla="*/ 14527 w 442230"/>
              <a:gd name="connsiteY3" fmla="*/ 1224117 h 1538852"/>
              <a:gd name="connsiteX4" fmla="*/ 442230 w 442230"/>
              <a:gd name="connsiteY4" fmla="*/ 1519084 h 1538852"/>
              <a:gd name="connsiteX5" fmla="*/ 427482 w 442230"/>
              <a:gd name="connsiteY5" fmla="*/ 1047136 h 1538852"/>
              <a:gd name="connsiteX6" fmla="*/ 412734 w 442230"/>
              <a:gd name="connsiteY6" fmla="*/ 0 h 1538852"/>
              <a:gd name="connsiteX7" fmla="*/ 132514 w 442230"/>
              <a:gd name="connsiteY7" fmla="*/ 14749 h 1538852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515972"/>
              <a:gd name="connsiteY0" fmla="*/ 14749 h 1566044"/>
              <a:gd name="connsiteX1" fmla="*/ 132514 w 515972"/>
              <a:gd name="connsiteY1" fmla="*/ 14749 h 1566044"/>
              <a:gd name="connsiteX2" fmla="*/ 103017 w 515972"/>
              <a:gd name="connsiteY2" fmla="*/ 147484 h 1566044"/>
              <a:gd name="connsiteX3" fmla="*/ 14527 w 515972"/>
              <a:gd name="connsiteY3" fmla="*/ 1224117 h 1566044"/>
              <a:gd name="connsiteX4" fmla="*/ 265249 w 515972"/>
              <a:gd name="connsiteY4" fmla="*/ 1548581 h 1566044"/>
              <a:gd name="connsiteX5" fmla="*/ 515972 w 515972"/>
              <a:gd name="connsiteY5" fmla="*/ 988142 h 1566044"/>
              <a:gd name="connsiteX6" fmla="*/ 412734 w 515972"/>
              <a:gd name="connsiteY6" fmla="*/ 0 h 1566044"/>
              <a:gd name="connsiteX7" fmla="*/ 132514 w 515972"/>
              <a:gd name="connsiteY7" fmla="*/ 14749 h 1566044"/>
              <a:gd name="connsiteX0" fmla="*/ 146256 w 529714"/>
              <a:gd name="connsiteY0" fmla="*/ 14749 h 1560867"/>
              <a:gd name="connsiteX1" fmla="*/ 146256 w 529714"/>
              <a:gd name="connsiteY1" fmla="*/ 14749 h 1560867"/>
              <a:gd name="connsiteX2" fmla="*/ 116759 w 529714"/>
              <a:gd name="connsiteY2" fmla="*/ 147484 h 1560867"/>
              <a:gd name="connsiteX3" fmla="*/ 13520 w 529714"/>
              <a:gd name="connsiteY3" fmla="*/ 1120878 h 1560867"/>
              <a:gd name="connsiteX4" fmla="*/ 278991 w 529714"/>
              <a:gd name="connsiteY4" fmla="*/ 1548581 h 1560867"/>
              <a:gd name="connsiteX5" fmla="*/ 529714 w 529714"/>
              <a:gd name="connsiteY5" fmla="*/ 988142 h 1560867"/>
              <a:gd name="connsiteX6" fmla="*/ 426476 w 529714"/>
              <a:gd name="connsiteY6" fmla="*/ 0 h 1560867"/>
              <a:gd name="connsiteX7" fmla="*/ 146256 w 529714"/>
              <a:gd name="connsiteY7" fmla="*/ 14749 h 1560867"/>
              <a:gd name="connsiteX0" fmla="*/ 146256 w 529714"/>
              <a:gd name="connsiteY0" fmla="*/ 14749 h 1564768"/>
              <a:gd name="connsiteX1" fmla="*/ 146256 w 529714"/>
              <a:gd name="connsiteY1" fmla="*/ 14749 h 1564768"/>
              <a:gd name="connsiteX2" fmla="*/ 116759 w 529714"/>
              <a:gd name="connsiteY2" fmla="*/ 147484 h 1564768"/>
              <a:gd name="connsiteX3" fmla="*/ 13520 w 529714"/>
              <a:gd name="connsiteY3" fmla="*/ 1120878 h 1564768"/>
              <a:gd name="connsiteX4" fmla="*/ 278991 w 529714"/>
              <a:gd name="connsiteY4" fmla="*/ 1548581 h 1564768"/>
              <a:gd name="connsiteX5" fmla="*/ 529714 w 529714"/>
              <a:gd name="connsiteY5" fmla="*/ 988142 h 1564768"/>
              <a:gd name="connsiteX6" fmla="*/ 426476 w 529714"/>
              <a:gd name="connsiteY6" fmla="*/ 0 h 1564768"/>
              <a:gd name="connsiteX7" fmla="*/ 146256 w 529714"/>
              <a:gd name="connsiteY7" fmla="*/ 14749 h 1564768"/>
              <a:gd name="connsiteX0" fmla="*/ 146256 w 529714"/>
              <a:gd name="connsiteY0" fmla="*/ 14749 h 1537213"/>
              <a:gd name="connsiteX1" fmla="*/ 146256 w 529714"/>
              <a:gd name="connsiteY1" fmla="*/ 14749 h 1537213"/>
              <a:gd name="connsiteX2" fmla="*/ 116759 w 529714"/>
              <a:gd name="connsiteY2" fmla="*/ 147484 h 1537213"/>
              <a:gd name="connsiteX3" fmla="*/ 13520 w 529714"/>
              <a:gd name="connsiteY3" fmla="*/ 1120878 h 1537213"/>
              <a:gd name="connsiteX4" fmla="*/ 264243 w 529714"/>
              <a:gd name="connsiteY4" fmla="*/ 1519084 h 1537213"/>
              <a:gd name="connsiteX5" fmla="*/ 529714 w 529714"/>
              <a:gd name="connsiteY5" fmla="*/ 988142 h 1537213"/>
              <a:gd name="connsiteX6" fmla="*/ 426476 w 529714"/>
              <a:gd name="connsiteY6" fmla="*/ 0 h 1537213"/>
              <a:gd name="connsiteX7" fmla="*/ 146256 w 529714"/>
              <a:gd name="connsiteY7" fmla="*/ 14749 h 1537213"/>
              <a:gd name="connsiteX0" fmla="*/ 146256 w 529714"/>
              <a:gd name="connsiteY0" fmla="*/ 14749 h 1510118"/>
              <a:gd name="connsiteX1" fmla="*/ 146256 w 529714"/>
              <a:gd name="connsiteY1" fmla="*/ 14749 h 1510118"/>
              <a:gd name="connsiteX2" fmla="*/ 116759 w 529714"/>
              <a:gd name="connsiteY2" fmla="*/ 147484 h 1510118"/>
              <a:gd name="connsiteX3" fmla="*/ 13520 w 529714"/>
              <a:gd name="connsiteY3" fmla="*/ 1120878 h 1510118"/>
              <a:gd name="connsiteX4" fmla="*/ 291011 w 529714"/>
              <a:gd name="connsiteY4" fmla="*/ 1489588 h 1510118"/>
              <a:gd name="connsiteX5" fmla="*/ 529714 w 529714"/>
              <a:gd name="connsiteY5" fmla="*/ 988142 h 1510118"/>
              <a:gd name="connsiteX6" fmla="*/ 426476 w 529714"/>
              <a:gd name="connsiteY6" fmla="*/ 0 h 1510118"/>
              <a:gd name="connsiteX7" fmla="*/ 146256 w 529714"/>
              <a:gd name="connsiteY7" fmla="*/ 14749 h 1510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9714" h="1510118">
                <a:moveTo>
                  <a:pt x="146256" y="14749"/>
                </a:moveTo>
                <a:lnTo>
                  <a:pt x="146256" y="14749"/>
                </a:lnTo>
                <a:cubicBezTo>
                  <a:pt x="136424" y="58994"/>
                  <a:pt x="138882" y="-36871"/>
                  <a:pt x="116759" y="147484"/>
                </a:cubicBezTo>
                <a:cubicBezTo>
                  <a:pt x="94636" y="331839"/>
                  <a:pt x="-43016" y="892278"/>
                  <a:pt x="13520" y="1120878"/>
                </a:cubicBezTo>
                <a:cubicBezTo>
                  <a:pt x="11062" y="1437969"/>
                  <a:pt x="236934" y="1563330"/>
                  <a:pt x="291011" y="1489588"/>
                </a:cubicBezTo>
                <a:cubicBezTo>
                  <a:pt x="581063" y="1322440"/>
                  <a:pt x="475636" y="1155290"/>
                  <a:pt x="529714" y="988142"/>
                </a:cubicBezTo>
                <a:cubicBezTo>
                  <a:pt x="524798" y="734961"/>
                  <a:pt x="475637" y="172065"/>
                  <a:pt x="426476" y="0"/>
                </a:cubicBezTo>
                <a:lnTo>
                  <a:pt x="146256" y="14749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orma libre 5"/>
          <p:cNvSpPr/>
          <p:nvPr/>
        </p:nvSpPr>
        <p:spPr>
          <a:xfrm>
            <a:off x="2625214" y="3318388"/>
            <a:ext cx="2522302" cy="1490926"/>
          </a:xfrm>
          <a:custGeom>
            <a:avLst/>
            <a:gdLst>
              <a:gd name="connsiteX0" fmla="*/ 0 w 2521974"/>
              <a:gd name="connsiteY0" fmla="*/ 265471 h 1474839"/>
              <a:gd name="connsiteX1" fmla="*/ 0 w 2521974"/>
              <a:gd name="connsiteY1" fmla="*/ 265471 h 1474839"/>
              <a:gd name="connsiteX2" fmla="*/ 1253613 w 2521974"/>
              <a:gd name="connsiteY2" fmla="*/ 1474839 h 1474839"/>
              <a:gd name="connsiteX3" fmla="*/ 2521974 w 2521974"/>
              <a:gd name="connsiteY3" fmla="*/ 781665 h 1474839"/>
              <a:gd name="connsiteX4" fmla="*/ 1224116 w 2521974"/>
              <a:gd name="connsiteY4" fmla="*/ 324465 h 1474839"/>
              <a:gd name="connsiteX5" fmla="*/ 471948 w 2521974"/>
              <a:gd name="connsiteY5" fmla="*/ 0 h 1474839"/>
              <a:gd name="connsiteX6" fmla="*/ 0 w 2521974"/>
              <a:gd name="connsiteY6" fmla="*/ 265471 h 1474839"/>
              <a:gd name="connsiteX0" fmla="*/ 0 w 2521974"/>
              <a:gd name="connsiteY0" fmla="*/ 265471 h 1474839"/>
              <a:gd name="connsiteX1" fmla="*/ 0 w 2521974"/>
              <a:gd name="connsiteY1" fmla="*/ 265471 h 1474839"/>
              <a:gd name="connsiteX2" fmla="*/ 1253613 w 2521974"/>
              <a:gd name="connsiteY2" fmla="*/ 1474839 h 1474839"/>
              <a:gd name="connsiteX3" fmla="*/ 2521974 w 2521974"/>
              <a:gd name="connsiteY3" fmla="*/ 781665 h 1474839"/>
              <a:gd name="connsiteX4" fmla="*/ 1224116 w 2521974"/>
              <a:gd name="connsiteY4" fmla="*/ 324465 h 1474839"/>
              <a:gd name="connsiteX5" fmla="*/ 471948 w 2521974"/>
              <a:gd name="connsiteY5" fmla="*/ 0 h 1474839"/>
              <a:gd name="connsiteX6" fmla="*/ 0 w 2521974"/>
              <a:gd name="connsiteY6" fmla="*/ 265471 h 1474839"/>
              <a:gd name="connsiteX0" fmla="*/ 0 w 2521995"/>
              <a:gd name="connsiteY0" fmla="*/ 265471 h 1483383"/>
              <a:gd name="connsiteX1" fmla="*/ 0 w 2521995"/>
              <a:gd name="connsiteY1" fmla="*/ 265471 h 1483383"/>
              <a:gd name="connsiteX2" fmla="*/ 1253613 w 2521995"/>
              <a:gd name="connsiteY2" fmla="*/ 1474839 h 1483383"/>
              <a:gd name="connsiteX3" fmla="*/ 2521974 w 2521995"/>
              <a:gd name="connsiteY3" fmla="*/ 781665 h 1483383"/>
              <a:gd name="connsiteX4" fmla="*/ 1224116 w 2521995"/>
              <a:gd name="connsiteY4" fmla="*/ 324465 h 1483383"/>
              <a:gd name="connsiteX5" fmla="*/ 471948 w 2521995"/>
              <a:gd name="connsiteY5" fmla="*/ 0 h 1483383"/>
              <a:gd name="connsiteX6" fmla="*/ 0 w 2521995"/>
              <a:gd name="connsiteY6" fmla="*/ 265471 h 1483383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68362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68362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22302" h="1490926">
                <a:moveTo>
                  <a:pt x="0" y="265471"/>
                </a:moveTo>
                <a:lnTo>
                  <a:pt x="0" y="265471"/>
                </a:lnTo>
                <a:cubicBezTo>
                  <a:pt x="208936" y="467032"/>
                  <a:pt x="36871" y="1226575"/>
                  <a:pt x="1253613" y="1474839"/>
                </a:cubicBezTo>
                <a:cubicBezTo>
                  <a:pt x="1673942" y="1560871"/>
                  <a:pt x="2541638" y="1297858"/>
                  <a:pt x="2521974" y="781665"/>
                </a:cubicBezTo>
                <a:cubicBezTo>
                  <a:pt x="2295833" y="132736"/>
                  <a:pt x="1654277" y="366252"/>
                  <a:pt x="1268362" y="324465"/>
                </a:cubicBezTo>
                <a:cubicBezTo>
                  <a:pt x="749710" y="341670"/>
                  <a:pt x="675967" y="9832"/>
                  <a:pt x="471948" y="0"/>
                </a:cubicBezTo>
                <a:lnTo>
                  <a:pt x="0" y="265471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Elipse 2"/>
          <p:cNvSpPr/>
          <p:nvPr/>
        </p:nvSpPr>
        <p:spPr>
          <a:xfrm>
            <a:off x="1440477" y="1680055"/>
            <a:ext cx="2376000" cy="2088000"/>
          </a:xfrm>
          <a:prstGeom prst="ellipse">
            <a:avLst/>
          </a:pr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Elipse 3"/>
          <p:cNvSpPr/>
          <p:nvPr/>
        </p:nvSpPr>
        <p:spPr>
          <a:xfrm>
            <a:off x="2259792" y="3003891"/>
            <a:ext cx="756000" cy="576000"/>
          </a:xfrm>
          <a:prstGeom prst="ellipse">
            <a:avLst/>
          </a:pr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Elipse 4"/>
          <p:cNvSpPr/>
          <p:nvPr/>
        </p:nvSpPr>
        <p:spPr>
          <a:xfrm>
            <a:off x="2412192" y="3082551"/>
            <a:ext cx="432000" cy="2880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2"/>
          <p:cNvSpPr/>
          <p:nvPr/>
        </p:nvSpPr>
        <p:spPr>
          <a:xfrm>
            <a:off x="1886141" y="2914628"/>
            <a:ext cx="108000" cy="108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Elipse 13"/>
          <p:cNvSpPr/>
          <p:nvPr/>
        </p:nvSpPr>
        <p:spPr>
          <a:xfrm>
            <a:off x="3218940" y="2880929"/>
            <a:ext cx="108000" cy="108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Elipse 14"/>
          <p:cNvSpPr/>
          <p:nvPr/>
        </p:nvSpPr>
        <p:spPr>
          <a:xfrm>
            <a:off x="1841902" y="3165257"/>
            <a:ext cx="252000" cy="252000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Elipse 15"/>
          <p:cNvSpPr/>
          <p:nvPr/>
        </p:nvSpPr>
        <p:spPr>
          <a:xfrm>
            <a:off x="3146587" y="3173197"/>
            <a:ext cx="252000" cy="252000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Forma libre 16"/>
          <p:cNvSpPr/>
          <p:nvPr/>
        </p:nvSpPr>
        <p:spPr>
          <a:xfrm>
            <a:off x="3743773" y="2182762"/>
            <a:ext cx="474265" cy="250176"/>
          </a:xfrm>
          <a:custGeom>
            <a:avLst/>
            <a:gdLst>
              <a:gd name="connsiteX0" fmla="*/ 0 w 471949"/>
              <a:gd name="connsiteY0" fmla="*/ 235974 h 235974"/>
              <a:gd name="connsiteX1" fmla="*/ 471949 w 471949"/>
              <a:gd name="connsiteY1" fmla="*/ 0 h 235974"/>
              <a:gd name="connsiteX2" fmla="*/ 294968 w 471949"/>
              <a:gd name="connsiteY2" fmla="*/ 176981 h 235974"/>
              <a:gd name="connsiteX3" fmla="*/ 0 w 471949"/>
              <a:gd name="connsiteY3" fmla="*/ 235974 h 235974"/>
              <a:gd name="connsiteX0" fmla="*/ 2443 w 474392"/>
              <a:gd name="connsiteY0" fmla="*/ 235974 h 244971"/>
              <a:gd name="connsiteX1" fmla="*/ 474392 w 474392"/>
              <a:gd name="connsiteY1" fmla="*/ 0 h 244971"/>
              <a:gd name="connsiteX2" fmla="*/ 297411 w 474392"/>
              <a:gd name="connsiteY2" fmla="*/ 176981 h 244971"/>
              <a:gd name="connsiteX3" fmla="*/ 2443 w 474392"/>
              <a:gd name="connsiteY3" fmla="*/ 235974 h 244971"/>
              <a:gd name="connsiteX0" fmla="*/ 2443 w 474392"/>
              <a:gd name="connsiteY0" fmla="*/ 235974 h 244971"/>
              <a:gd name="connsiteX1" fmla="*/ 474392 w 474392"/>
              <a:gd name="connsiteY1" fmla="*/ 0 h 244971"/>
              <a:gd name="connsiteX2" fmla="*/ 297411 w 474392"/>
              <a:gd name="connsiteY2" fmla="*/ 176981 h 244971"/>
              <a:gd name="connsiteX3" fmla="*/ 2443 w 474392"/>
              <a:gd name="connsiteY3" fmla="*/ 235974 h 244971"/>
              <a:gd name="connsiteX0" fmla="*/ 1917 w 473866"/>
              <a:gd name="connsiteY0" fmla="*/ 235974 h 254936"/>
              <a:gd name="connsiteX1" fmla="*/ 473866 w 473866"/>
              <a:gd name="connsiteY1" fmla="*/ 0 h 254936"/>
              <a:gd name="connsiteX2" fmla="*/ 370627 w 473866"/>
              <a:gd name="connsiteY2" fmla="*/ 221226 h 254936"/>
              <a:gd name="connsiteX3" fmla="*/ 1917 w 473866"/>
              <a:gd name="connsiteY3" fmla="*/ 235974 h 254936"/>
              <a:gd name="connsiteX0" fmla="*/ 2316 w 474265"/>
              <a:gd name="connsiteY0" fmla="*/ 235974 h 250176"/>
              <a:gd name="connsiteX1" fmla="*/ 474265 w 474265"/>
              <a:gd name="connsiteY1" fmla="*/ 0 h 250176"/>
              <a:gd name="connsiteX2" fmla="*/ 312032 w 474265"/>
              <a:gd name="connsiteY2" fmla="*/ 206478 h 250176"/>
              <a:gd name="connsiteX3" fmla="*/ 2316 w 474265"/>
              <a:gd name="connsiteY3" fmla="*/ 235974 h 250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265" h="250176">
                <a:moveTo>
                  <a:pt x="2316" y="235974"/>
                </a:moveTo>
                <a:cubicBezTo>
                  <a:pt x="159632" y="157316"/>
                  <a:pt x="7233" y="78658"/>
                  <a:pt x="474265" y="0"/>
                </a:cubicBezTo>
                <a:lnTo>
                  <a:pt x="312032" y="206478"/>
                </a:lnTo>
                <a:cubicBezTo>
                  <a:pt x="233374" y="245807"/>
                  <a:pt x="-27181" y="265471"/>
                  <a:pt x="2316" y="235974"/>
                </a:cubicBezTo>
                <a:close/>
              </a:path>
            </a:pathLst>
          </a:cu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Forma libre 17"/>
          <p:cNvSpPr/>
          <p:nvPr/>
        </p:nvSpPr>
        <p:spPr>
          <a:xfrm flipH="1">
            <a:off x="1088331" y="2182762"/>
            <a:ext cx="474265" cy="250176"/>
          </a:xfrm>
          <a:custGeom>
            <a:avLst/>
            <a:gdLst>
              <a:gd name="connsiteX0" fmla="*/ 0 w 471949"/>
              <a:gd name="connsiteY0" fmla="*/ 235974 h 235974"/>
              <a:gd name="connsiteX1" fmla="*/ 471949 w 471949"/>
              <a:gd name="connsiteY1" fmla="*/ 0 h 235974"/>
              <a:gd name="connsiteX2" fmla="*/ 294968 w 471949"/>
              <a:gd name="connsiteY2" fmla="*/ 176981 h 235974"/>
              <a:gd name="connsiteX3" fmla="*/ 0 w 471949"/>
              <a:gd name="connsiteY3" fmla="*/ 235974 h 235974"/>
              <a:gd name="connsiteX0" fmla="*/ 2443 w 474392"/>
              <a:gd name="connsiteY0" fmla="*/ 235974 h 244971"/>
              <a:gd name="connsiteX1" fmla="*/ 474392 w 474392"/>
              <a:gd name="connsiteY1" fmla="*/ 0 h 244971"/>
              <a:gd name="connsiteX2" fmla="*/ 297411 w 474392"/>
              <a:gd name="connsiteY2" fmla="*/ 176981 h 244971"/>
              <a:gd name="connsiteX3" fmla="*/ 2443 w 474392"/>
              <a:gd name="connsiteY3" fmla="*/ 235974 h 244971"/>
              <a:gd name="connsiteX0" fmla="*/ 2443 w 474392"/>
              <a:gd name="connsiteY0" fmla="*/ 235974 h 244971"/>
              <a:gd name="connsiteX1" fmla="*/ 474392 w 474392"/>
              <a:gd name="connsiteY1" fmla="*/ 0 h 244971"/>
              <a:gd name="connsiteX2" fmla="*/ 297411 w 474392"/>
              <a:gd name="connsiteY2" fmla="*/ 176981 h 244971"/>
              <a:gd name="connsiteX3" fmla="*/ 2443 w 474392"/>
              <a:gd name="connsiteY3" fmla="*/ 235974 h 244971"/>
              <a:gd name="connsiteX0" fmla="*/ 1917 w 473866"/>
              <a:gd name="connsiteY0" fmla="*/ 235974 h 254936"/>
              <a:gd name="connsiteX1" fmla="*/ 473866 w 473866"/>
              <a:gd name="connsiteY1" fmla="*/ 0 h 254936"/>
              <a:gd name="connsiteX2" fmla="*/ 370627 w 473866"/>
              <a:gd name="connsiteY2" fmla="*/ 221226 h 254936"/>
              <a:gd name="connsiteX3" fmla="*/ 1917 w 473866"/>
              <a:gd name="connsiteY3" fmla="*/ 235974 h 254936"/>
              <a:gd name="connsiteX0" fmla="*/ 2316 w 474265"/>
              <a:gd name="connsiteY0" fmla="*/ 235974 h 250176"/>
              <a:gd name="connsiteX1" fmla="*/ 474265 w 474265"/>
              <a:gd name="connsiteY1" fmla="*/ 0 h 250176"/>
              <a:gd name="connsiteX2" fmla="*/ 312032 w 474265"/>
              <a:gd name="connsiteY2" fmla="*/ 206478 h 250176"/>
              <a:gd name="connsiteX3" fmla="*/ 2316 w 474265"/>
              <a:gd name="connsiteY3" fmla="*/ 235974 h 250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265" h="250176">
                <a:moveTo>
                  <a:pt x="2316" y="235974"/>
                </a:moveTo>
                <a:cubicBezTo>
                  <a:pt x="159632" y="157316"/>
                  <a:pt x="7233" y="78658"/>
                  <a:pt x="474265" y="0"/>
                </a:cubicBezTo>
                <a:lnTo>
                  <a:pt x="312032" y="206478"/>
                </a:lnTo>
                <a:cubicBezTo>
                  <a:pt x="233374" y="245807"/>
                  <a:pt x="-27181" y="265471"/>
                  <a:pt x="2316" y="235974"/>
                </a:cubicBezTo>
                <a:close/>
              </a:path>
            </a:pathLst>
          </a:cu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orma libre 21"/>
          <p:cNvSpPr/>
          <p:nvPr/>
        </p:nvSpPr>
        <p:spPr>
          <a:xfrm>
            <a:off x="8007115" y="290921"/>
            <a:ext cx="1020687" cy="1225648"/>
          </a:xfrm>
          <a:custGeom>
            <a:avLst/>
            <a:gdLst>
              <a:gd name="connsiteX0" fmla="*/ 0 w 870155"/>
              <a:gd name="connsiteY0" fmla="*/ 0 h 1268362"/>
              <a:gd name="connsiteX1" fmla="*/ 501445 w 870155"/>
              <a:gd name="connsiteY1" fmla="*/ 1268362 h 1268362"/>
              <a:gd name="connsiteX2" fmla="*/ 870155 w 870155"/>
              <a:gd name="connsiteY2" fmla="*/ 1047136 h 1268362"/>
              <a:gd name="connsiteX3" fmla="*/ 501445 w 870155"/>
              <a:gd name="connsiteY3" fmla="*/ 707923 h 1268362"/>
              <a:gd name="connsiteX4" fmla="*/ 752168 w 870155"/>
              <a:gd name="connsiteY4" fmla="*/ 191730 h 1268362"/>
              <a:gd name="connsiteX5" fmla="*/ 412955 w 870155"/>
              <a:gd name="connsiteY5" fmla="*/ 560439 h 1268362"/>
              <a:gd name="connsiteX6" fmla="*/ 0 w 870155"/>
              <a:gd name="connsiteY6" fmla="*/ 0 h 1268362"/>
              <a:gd name="connsiteX0" fmla="*/ 520 w 870675"/>
              <a:gd name="connsiteY0" fmla="*/ 14368 h 1282730"/>
              <a:gd name="connsiteX1" fmla="*/ 501965 w 870675"/>
              <a:gd name="connsiteY1" fmla="*/ 1282730 h 1282730"/>
              <a:gd name="connsiteX2" fmla="*/ 870675 w 870675"/>
              <a:gd name="connsiteY2" fmla="*/ 1061504 h 1282730"/>
              <a:gd name="connsiteX3" fmla="*/ 501965 w 870675"/>
              <a:gd name="connsiteY3" fmla="*/ 722291 h 1282730"/>
              <a:gd name="connsiteX4" fmla="*/ 752688 w 870675"/>
              <a:gd name="connsiteY4" fmla="*/ 206098 h 1282730"/>
              <a:gd name="connsiteX5" fmla="*/ 413475 w 870675"/>
              <a:gd name="connsiteY5" fmla="*/ 574807 h 1282730"/>
              <a:gd name="connsiteX6" fmla="*/ 520 w 870675"/>
              <a:gd name="connsiteY6" fmla="*/ 14368 h 1282730"/>
              <a:gd name="connsiteX0" fmla="*/ 520 w 870675"/>
              <a:gd name="connsiteY0" fmla="*/ 14368 h 1282730"/>
              <a:gd name="connsiteX1" fmla="*/ 501965 w 870675"/>
              <a:gd name="connsiteY1" fmla="*/ 1282730 h 1282730"/>
              <a:gd name="connsiteX2" fmla="*/ 870675 w 870675"/>
              <a:gd name="connsiteY2" fmla="*/ 1061504 h 1282730"/>
              <a:gd name="connsiteX3" fmla="*/ 501965 w 870675"/>
              <a:gd name="connsiteY3" fmla="*/ 722291 h 1282730"/>
              <a:gd name="connsiteX4" fmla="*/ 752688 w 870675"/>
              <a:gd name="connsiteY4" fmla="*/ 206098 h 1282730"/>
              <a:gd name="connsiteX5" fmla="*/ 413475 w 870675"/>
              <a:gd name="connsiteY5" fmla="*/ 574807 h 1282730"/>
              <a:gd name="connsiteX6" fmla="*/ 520 w 870675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639825 w 920044"/>
              <a:gd name="connsiteY4" fmla="*/ 147104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905296 w 920044"/>
              <a:gd name="connsiteY4" fmla="*/ 220846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905296 w 920044"/>
              <a:gd name="connsiteY4" fmla="*/ 220846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6279 h 1284641"/>
              <a:gd name="connsiteX1" fmla="*/ 551334 w 920044"/>
              <a:gd name="connsiteY1" fmla="*/ 1284641 h 1284641"/>
              <a:gd name="connsiteX2" fmla="*/ 920044 w 920044"/>
              <a:gd name="connsiteY2" fmla="*/ 1063415 h 1284641"/>
              <a:gd name="connsiteX3" fmla="*/ 551334 w 920044"/>
              <a:gd name="connsiteY3" fmla="*/ 724202 h 1284641"/>
              <a:gd name="connsiteX4" fmla="*/ 713567 w 920044"/>
              <a:gd name="connsiteY4" fmla="*/ 163763 h 1284641"/>
              <a:gd name="connsiteX5" fmla="*/ 462844 w 920044"/>
              <a:gd name="connsiteY5" fmla="*/ 576718 h 1284641"/>
              <a:gd name="connsiteX6" fmla="*/ 49889 w 92004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51334 w 1008534"/>
              <a:gd name="connsiteY3" fmla="*/ 724202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51334 w 1008534"/>
              <a:gd name="connsiteY3" fmla="*/ 724202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80831 w 1008534"/>
              <a:gd name="connsiteY3" fmla="*/ 768447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3079 w 1001724"/>
              <a:gd name="connsiteY0" fmla="*/ 16279 h 1269893"/>
              <a:gd name="connsiteX1" fmla="*/ 662511 w 1001724"/>
              <a:gd name="connsiteY1" fmla="*/ 1269893 h 1269893"/>
              <a:gd name="connsiteX2" fmla="*/ 1001724 w 1001724"/>
              <a:gd name="connsiteY2" fmla="*/ 1078163 h 1269893"/>
              <a:gd name="connsiteX3" fmla="*/ 574021 w 1001724"/>
              <a:gd name="connsiteY3" fmla="*/ 768447 h 1269893"/>
              <a:gd name="connsiteX4" fmla="*/ 706757 w 1001724"/>
              <a:gd name="connsiteY4" fmla="*/ 163763 h 1269893"/>
              <a:gd name="connsiteX5" fmla="*/ 456034 w 1001724"/>
              <a:gd name="connsiteY5" fmla="*/ 576718 h 1269893"/>
              <a:gd name="connsiteX6" fmla="*/ 43079 w 1001724"/>
              <a:gd name="connsiteY6" fmla="*/ 16279 h 1269893"/>
              <a:gd name="connsiteX0" fmla="*/ 57710 w 1016355"/>
              <a:gd name="connsiteY0" fmla="*/ 16279 h 1269893"/>
              <a:gd name="connsiteX1" fmla="*/ 677142 w 1016355"/>
              <a:gd name="connsiteY1" fmla="*/ 1269893 h 1269893"/>
              <a:gd name="connsiteX2" fmla="*/ 1016355 w 1016355"/>
              <a:gd name="connsiteY2" fmla="*/ 1078163 h 1269893"/>
              <a:gd name="connsiteX3" fmla="*/ 588652 w 1016355"/>
              <a:gd name="connsiteY3" fmla="*/ 768447 h 1269893"/>
              <a:gd name="connsiteX4" fmla="*/ 721388 w 1016355"/>
              <a:gd name="connsiteY4" fmla="*/ 163763 h 1269893"/>
              <a:gd name="connsiteX5" fmla="*/ 470665 w 1016355"/>
              <a:gd name="connsiteY5" fmla="*/ 576718 h 1269893"/>
              <a:gd name="connsiteX6" fmla="*/ 57710 w 1016355"/>
              <a:gd name="connsiteY6" fmla="*/ 16279 h 1269893"/>
              <a:gd name="connsiteX0" fmla="*/ 49954 w 1008599"/>
              <a:gd name="connsiteY0" fmla="*/ 16279 h 1225648"/>
              <a:gd name="connsiteX1" fmla="*/ 772625 w 1008599"/>
              <a:gd name="connsiteY1" fmla="*/ 1225648 h 1225648"/>
              <a:gd name="connsiteX2" fmla="*/ 1008599 w 1008599"/>
              <a:gd name="connsiteY2" fmla="*/ 1078163 h 1225648"/>
              <a:gd name="connsiteX3" fmla="*/ 580896 w 1008599"/>
              <a:gd name="connsiteY3" fmla="*/ 768447 h 1225648"/>
              <a:gd name="connsiteX4" fmla="*/ 713632 w 1008599"/>
              <a:gd name="connsiteY4" fmla="*/ 163763 h 1225648"/>
              <a:gd name="connsiteX5" fmla="*/ 462909 w 1008599"/>
              <a:gd name="connsiteY5" fmla="*/ 576718 h 1225648"/>
              <a:gd name="connsiteX6" fmla="*/ 49954 w 1008599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63487 w 1020687"/>
              <a:gd name="connsiteY3" fmla="*/ 753698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63487 w 1020687"/>
              <a:gd name="connsiteY3" fmla="*/ 753698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0687" h="1225648">
                <a:moveTo>
                  <a:pt x="62042" y="16279"/>
                </a:moveTo>
                <a:cubicBezTo>
                  <a:pt x="-159184" y="414486"/>
                  <a:pt x="241480" y="977383"/>
                  <a:pt x="784713" y="1225648"/>
                </a:cubicBezTo>
                <a:lnTo>
                  <a:pt x="1020687" y="1078163"/>
                </a:lnTo>
                <a:cubicBezTo>
                  <a:pt x="1020687" y="984757"/>
                  <a:pt x="612648" y="906098"/>
                  <a:pt x="563487" y="753698"/>
                </a:cubicBezTo>
                <a:cubicBezTo>
                  <a:pt x="735551" y="507891"/>
                  <a:pt x="878120" y="557053"/>
                  <a:pt x="740468" y="193260"/>
                </a:cubicBezTo>
                <a:cubicBezTo>
                  <a:pt x="460249" y="286666"/>
                  <a:pt x="585610" y="416944"/>
                  <a:pt x="474997" y="576718"/>
                </a:cubicBezTo>
                <a:cubicBezTo>
                  <a:pt x="379132" y="456273"/>
                  <a:pt x="342262" y="-101708"/>
                  <a:pt x="62042" y="16279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orma libre 22"/>
          <p:cNvSpPr/>
          <p:nvPr/>
        </p:nvSpPr>
        <p:spPr>
          <a:xfrm flipH="1">
            <a:off x="9281346" y="218326"/>
            <a:ext cx="1020687" cy="1225648"/>
          </a:xfrm>
          <a:custGeom>
            <a:avLst/>
            <a:gdLst>
              <a:gd name="connsiteX0" fmla="*/ 0 w 870155"/>
              <a:gd name="connsiteY0" fmla="*/ 0 h 1268362"/>
              <a:gd name="connsiteX1" fmla="*/ 501445 w 870155"/>
              <a:gd name="connsiteY1" fmla="*/ 1268362 h 1268362"/>
              <a:gd name="connsiteX2" fmla="*/ 870155 w 870155"/>
              <a:gd name="connsiteY2" fmla="*/ 1047136 h 1268362"/>
              <a:gd name="connsiteX3" fmla="*/ 501445 w 870155"/>
              <a:gd name="connsiteY3" fmla="*/ 707923 h 1268362"/>
              <a:gd name="connsiteX4" fmla="*/ 752168 w 870155"/>
              <a:gd name="connsiteY4" fmla="*/ 191730 h 1268362"/>
              <a:gd name="connsiteX5" fmla="*/ 412955 w 870155"/>
              <a:gd name="connsiteY5" fmla="*/ 560439 h 1268362"/>
              <a:gd name="connsiteX6" fmla="*/ 0 w 870155"/>
              <a:gd name="connsiteY6" fmla="*/ 0 h 1268362"/>
              <a:gd name="connsiteX0" fmla="*/ 520 w 870675"/>
              <a:gd name="connsiteY0" fmla="*/ 14368 h 1282730"/>
              <a:gd name="connsiteX1" fmla="*/ 501965 w 870675"/>
              <a:gd name="connsiteY1" fmla="*/ 1282730 h 1282730"/>
              <a:gd name="connsiteX2" fmla="*/ 870675 w 870675"/>
              <a:gd name="connsiteY2" fmla="*/ 1061504 h 1282730"/>
              <a:gd name="connsiteX3" fmla="*/ 501965 w 870675"/>
              <a:gd name="connsiteY3" fmla="*/ 722291 h 1282730"/>
              <a:gd name="connsiteX4" fmla="*/ 752688 w 870675"/>
              <a:gd name="connsiteY4" fmla="*/ 206098 h 1282730"/>
              <a:gd name="connsiteX5" fmla="*/ 413475 w 870675"/>
              <a:gd name="connsiteY5" fmla="*/ 574807 h 1282730"/>
              <a:gd name="connsiteX6" fmla="*/ 520 w 870675"/>
              <a:gd name="connsiteY6" fmla="*/ 14368 h 1282730"/>
              <a:gd name="connsiteX0" fmla="*/ 520 w 870675"/>
              <a:gd name="connsiteY0" fmla="*/ 14368 h 1282730"/>
              <a:gd name="connsiteX1" fmla="*/ 501965 w 870675"/>
              <a:gd name="connsiteY1" fmla="*/ 1282730 h 1282730"/>
              <a:gd name="connsiteX2" fmla="*/ 870675 w 870675"/>
              <a:gd name="connsiteY2" fmla="*/ 1061504 h 1282730"/>
              <a:gd name="connsiteX3" fmla="*/ 501965 w 870675"/>
              <a:gd name="connsiteY3" fmla="*/ 722291 h 1282730"/>
              <a:gd name="connsiteX4" fmla="*/ 752688 w 870675"/>
              <a:gd name="connsiteY4" fmla="*/ 206098 h 1282730"/>
              <a:gd name="connsiteX5" fmla="*/ 413475 w 870675"/>
              <a:gd name="connsiteY5" fmla="*/ 574807 h 1282730"/>
              <a:gd name="connsiteX6" fmla="*/ 520 w 870675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802057 w 920044"/>
              <a:gd name="connsiteY4" fmla="*/ 206098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639825 w 920044"/>
              <a:gd name="connsiteY4" fmla="*/ 147104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905296 w 920044"/>
              <a:gd name="connsiteY4" fmla="*/ 220846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905296 w 920044"/>
              <a:gd name="connsiteY4" fmla="*/ 220846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4368 h 1282730"/>
              <a:gd name="connsiteX1" fmla="*/ 551334 w 920044"/>
              <a:gd name="connsiteY1" fmla="*/ 1282730 h 1282730"/>
              <a:gd name="connsiteX2" fmla="*/ 920044 w 920044"/>
              <a:gd name="connsiteY2" fmla="*/ 1061504 h 1282730"/>
              <a:gd name="connsiteX3" fmla="*/ 551334 w 920044"/>
              <a:gd name="connsiteY3" fmla="*/ 722291 h 1282730"/>
              <a:gd name="connsiteX4" fmla="*/ 713567 w 920044"/>
              <a:gd name="connsiteY4" fmla="*/ 161852 h 1282730"/>
              <a:gd name="connsiteX5" fmla="*/ 462844 w 920044"/>
              <a:gd name="connsiteY5" fmla="*/ 574807 h 1282730"/>
              <a:gd name="connsiteX6" fmla="*/ 49889 w 920044"/>
              <a:gd name="connsiteY6" fmla="*/ 14368 h 1282730"/>
              <a:gd name="connsiteX0" fmla="*/ 49889 w 920044"/>
              <a:gd name="connsiteY0" fmla="*/ 16279 h 1284641"/>
              <a:gd name="connsiteX1" fmla="*/ 551334 w 920044"/>
              <a:gd name="connsiteY1" fmla="*/ 1284641 h 1284641"/>
              <a:gd name="connsiteX2" fmla="*/ 920044 w 920044"/>
              <a:gd name="connsiteY2" fmla="*/ 1063415 h 1284641"/>
              <a:gd name="connsiteX3" fmla="*/ 551334 w 920044"/>
              <a:gd name="connsiteY3" fmla="*/ 724202 h 1284641"/>
              <a:gd name="connsiteX4" fmla="*/ 713567 w 920044"/>
              <a:gd name="connsiteY4" fmla="*/ 163763 h 1284641"/>
              <a:gd name="connsiteX5" fmla="*/ 462844 w 920044"/>
              <a:gd name="connsiteY5" fmla="*/ 576718 h 1284641"/>
              <a:gd name="connsiteX6" fmla="*/ 49889 w 92004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51334 w 1008534"/>
              <a:gd name="connsiteY3" fmla="*/ 724202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51334 w 1008534"/>
              <a:gd name="connsiteY3" fmla="*/ 724202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9889 w 1008534"/>
              <a:gd name="connsiteY0" fmla="*/ 16279 h 1284641"/>
              <a:gd name="connsiteX1" fmla="*/ 551334 w 1008534"/>
              <a:gd name="connsiteY1" fmla="*/ 1284641 h 1284641"/>
              <a:gd name="connsiteX2" fmla="*/ 1008534 w 1008534"/>
              <a:gd name="connsiteY2" fmla="*/ 1078163 h 1284641"/>
              <a:gd name="connsiteX3" fmla="*/ 580831 w 1008534"/>
              <a:gd name="connsiteY3" fmla="*/ 768447 h 1284641"/>
              <a:gd name="connsiteX4" fmla="*/ 713567 w 1008534"/>
              <a:gd name="connsiteY4" fmla="*/ 163763 h 1284641"/>
              <a:gd name="connsiteX5" fmla="*/ 462844 w 1008534"/>
              <a:gd name="connsiteY5" fmla="*/ 576718 h 1284641"/>
              <a:gd name="connsiteX6" fmla="*/ 49889 w 1008534"/>
              <a:gd name="connsiteY6" fmla="*/ 16279 h 1284641"/>
              <a:gd name="connsiteX0" fmla="*/ 43079 w 1001724"/>
              <a:gd name="connsiteY0" fmla="*/ 16279 h 1269893"/>
              <a:gd name="connsiteX1" fmla="*/ 662511 w 1001724"/>
              <a:gd name="connsiteY1" fmla="*/ 1269893 h 1269893"/>
              <a:gd name="connsiteX2" fmla="*/ 1001724 w 1001724"/>
              <a:gd name="connsiteY2" fmla="*/ 1078163 h 1269893"/>
              <a:gd name="connsiteX3" fmla="*/ 574021 w 1001724"/>
              <a:gd name="connsiteY3" fmla="*/ 768447 h 1269893"/>
              <a:gd name="connsiteX4" fmla="*/ 706757 w 1001724"/>
              <a:gd name="connsiteY4" fmla="*/ 163763 h 1269893"/>
              <a:gd name="connsiteX5" fmla="*/ 456034 w 1001724"/>
              <a:gd name="connsiteY5" fmla="*/ 576718 h 1269893"/>
              <a:gd name="connsiteX6" fmla="*/ 43079 w 1001724"/>
              <a:gd name="connsiteY6" fmla="*/ 16279 h 1269893"/>
              <a:gd name="connsiteX0" fmla="*/ 57710 w 1016355"/>
              <a:gd name="connsiteY0" fmla="*/ 16279 h 1269893"/>
              <a:gd name="connsiteX1" fmla="*/ 677142 w 1016355"/>
              <a:gd name="connsiteY1" fmla="*/ 1269893 h 1269893"/>
              <a:gd name="connsiteX2" fmla="*/ 1016355 w 1016355"/>
              <a:gd name="connsiteY2" fmla="*/ 1078163 h 1269893"/>
              <a:gd name="connsiteX3" fmla="*/ 588652 w 1016355"/>
              <a:gd name="connsiteY3" fmla="*/ 768447 h 1269893"/>
              <a:gd name="connsiteX4" fmla="*/ 721388 w 1016355"/>
              <a:gd name="connsiteY4" fmla="*/ 163763 h 1269893"/>
              <a:gd name="connsiteX5" fmla="*/ 470665 w 1016355"/>
              <a:gd name="connsiteY5" fmla="*/ 576718 h 1269893"/>
              <a:gd name="connsiteX6" fmla="*/ 57710 w 1016355"/>
              <a:gd name="connsiteY6" fmla="*/ 16279 h 1269893"/>
              <a:gd name="connsiteX0" fmla="*/ 49954 w 1008599"/>
              <a:gd name="connsiteY0" fmla="*/ 16279 h 1225648"/>
              <a:gd name="connsiteX1" fmla="*/ 772625 w 1008599"/>
              <a:gd name="connsiteY1" fmla="*/ 1225648 h 1225648"/>
              <a:gd name="connsiteX2" fmla="*/ 1008599 w 1008599"/>
              <a:gd name="connsiteY2" fmla="*/ 1078163 h 1225648"/>
              <a:gd name="connsiteX3" fmla="*/ 580896 w 1008599"/>
              <a:gd name="connsiteY3" fmla="*/ 768447 h 1225648"/>
              <a:gd name="connsiteX4" fmla="*/ 713632 w 1008599"/>
              <a:gd name="connsiteY4" fmla="*/ 163763 h 1225648"/>
              <a:gd name="connsiteX5" fmla="*/ 462909 w 1008599"/>
              <a:gd name="connsiteY5" fmla="*/ 576718 h 1225648"/>
              <a:gd name="connsiteX6" fmla="*/ 49954 w 1008599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25720 w 1020687"/>
              <a:gd name="connsiteY4" fmla="*/ 163763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92984 w 1020687"/>
              <a:gd name="connsiteY3" fmla="*/ 768447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63487 w 1020687"/>
              <a:gd name="connsiteY3" fmla="*/ 753698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  <a:gd name="connsiteX0" fmla="*/ 62042 w 1020687"/>
              <a:gd name="connsiteY0" fmla="*/ 16279 h 1225648"/>
              <a:gd name="connsiteX1" fmla="*/ 784713 w 1020687"/>
              <a:gd name="connsiteY1" fmla="*/ 1225648 h 1225648"/>
              <a:gd name="connsiteX2" fmla="*/ 1020687 w 1020687"/>
              <a:gd name="connsiteY2" fmla="*/ 1078163 h 1225648"/>
              <a:gd name="connsiteX3" fmla="*/ 563487 w 1020687"/>
              <a:gd name="connsiteY3" fmla="*/ 753698 h 1225648"/>
              <a:gd name="connsiteX4" fmla="*/ 740468 w 1020687"/>
              <a:gd name="connsiteY4" fmla="*/ 193260 h 1225648"/>
              <a:gd name="connsiteX5" fmla="*/ 474997 w 1020687"/>
              <a:gd name="connsiteY5" fmla="*/ 576718 h 1225648"/>
              <a:gd name="connsiteX6" fmla="*/ 62042 w 1020687"/>
              <a:gd name="connsiteY6" fmla="*/ 16279 h 1225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0687" h="1225648">
                <a:moveTo>
                  <a:pt x="62042" y="16279"/>
                </a:moveTo>
                <a:cubicBezTo>
                  <a:pt x="-159184" y="414486"/>
                  <a:pt x="241480" y="977383"/>
                  <a:pt x="784713" y="1225648"/>
                </a:cubicBezTo>
                <a:lnTo>
                  <a:pt x="1020687" y="1078163"/>
                </a:lnTo>
                <a:cubicBezTo>
                  <a:pt x="1020687" y="984757"/>
                  <a:pt x="612648" y="906098"/>
                  <a:pt x="563487" y="753698"/>
                </a:cubicBezTo>
                <a:cubicBezTo>
                  <a:pt x="735551" y="507891"/>
                  <a:pt x="878120" y="557053"/>
                  <a:pt x="740468" y="193260"/>
                </a:cubicBezTo>
                <a:cubicBezTo>
                  <a:pt x="460249" y="286666"/>
                  <a:pt x="585610" y="416944"/>
                  <a:pt x="474997" y="576718"/>
                </a:cubicBezTo>
                <a:cubicBezTo>
                  <a:pt x="379132" y="456273"/>
                  <a:pt x="342262" y="-101708"/>
                  <a:pt x="62042" y="16279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Forma libre 23"/>
          <p:cNvSpPr/>
          <p:nvPr/>
        </p:nvSpPr>
        <p:spPr>
          <a:xfrm>
            <a:off x="9292286" y="1707005"/>
            <a:ext cx="899652" cy="509637"/>
          </a:xfrm>
          <a:custGeom>
            <a:avLst/>
            <a:gdLst>
              <a:gd name="connsiteX0" fmla="*/ 0 w 899652"/>
              <a:gd name="connsiteY0" fmla="*/ 0 h 501445"/>
              <a:gd name="connsiteX1" fmla="*/ 899652 w 899652"/>
              <a:gd name="connsiteY1" fmla="*/ 294968 h 501445"/>
              <a:gd name="connsiteX2" fmla="*/ 840658 w 899652"/>
              <a:gd name="connsiteY2" fmla="*/ 501445 h 501445"/>
              <a:gd name="connsiteX3" fmla="*/ 0 w 899652"/>
              <a:gd name="connsiteY3" fmla="*/ 0 h 501445"/>
              <a:gd name="connsiteX0" fmla="*/ 0 w 899652"/>
              <a:gd name="connsiteY0" fmla="*/ 3280 h 504725"/>
              <a:gd name="connsiteX1" fmla="*/ 899652 w 899652"/>
              <a:gd name="connsiteY1" fmla="*/ 298248 h 504725"/>
              <a:gd name="connsiteX2" fmla="*/ 840658 w 899652"/>
              <a:gd name="connsiteY2" fmla="*/ 504725 h 504725"/>
              <a:gd name="connsiteX3" fmla="*/ 0 w 899652"/>
              <a:gd name="connsiteY3" fmla="*/ 3280 h 504725"/>
              <a:gd name="connsiteX0" fmla="*/ 102 w 899754"/>
              <a:gd name="connsiteY0" fmla="*/ 3280 h 504725"/>
              <a:gd name="connsiteX1" fmla="*/ 899754 w 899754"/>
              <a:gd name="connsiteY1" fmla="*/ 298248 h 504725"/>
              <a:gd name="connsiteX2" fmla="*/ 840760 w 899754"/>
              <a:gd name="connsiteY2" fmla="*/ 504725 h 504725"/>
              <a:gd name="connsiteX3" fmla="*/ 102 w 899754"/>
              <a:gd name="connsiteY3" fmla="*/ 3280 h 504725"/>
              <a:gd name="connsiteX0" fmla="*/ 102 w 899754"/>
              <a:gd name="connsiteY0" fmla="*/ 3468 h 490165"/>
              <a:gd name="connsiteX1" fmla="*/ 899754 w 899754"/>
              <a:gd name="connsiteY1" fmla="*/ 283688 h 490165"/>
              <a:gd name="connsiteX2" fmla="*/ 840760 w 899754"/>
              <a:gd name="connsiteY2" fmla="*/ 490165 h 490165"/>
              <a:gd name="connsiteX3" fmla="*/ 102 w 899754"/>
              <a:gd name="connsiteY3" fmla="*/ 3468 h 490165"/>
              <a:gd name="connsiteX0" fmla="*/ 0 w 899652"/>
              <a:gd name="connsiteY0" fmla="*/ 3468 h 490165"/>
              <a:gd name="connsiteX1" fmla="*/ 899652 w 899652"/>
              <a:gd name="connsiteY1" fmla="*/ 283688 h 490165"/>
              <a:gd name="connsiteX2" fmla="*/ 840658 w 899652"/>
              <a:gd name="connsiteY2" fmla="*/ 490165 h 490165"/>
              <a:gd name="connsiteX3" fmla="*/ 0 w 899652"/>
              <a:gd name="connsiteY3" fmla="*/ 3468 h 490165"/>
              <a:gd name="connsiteX0" fmla="*/ 0 w 899652"/>
              <a:gd name="connsiteY0" fmla="*/ 22940 h 509637"/>
              <a:gd name="connsiteX1" fmla="*/ 899652 w 899652"/>
              <a:gd name="connsiteY1" fmla="*/ 303160 h 509637"/>
              <a:gd name="connsiteX2" fmla="*/ 840658 w 899652"/>
              <a:gd name="connsiteY2" fmla="*/ 509637 h 509637"/>
              <a:gd name="connsiteX3" fmla="*/ 0 w 899652"/>
              <a:gd name="connsiteY3" fmla="*/ 22940 h 50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652" h="509637">
                <a:moveTo>
                  <a:pt x="0" y="22940"/>
                </a:moveTo>
                <a:cubicBezTo>
                  <a:pt x="614515" y="-85215"/>
                  <a:pt x="759542" y="219586"/>
                  <a:pt x="899652" y="303160"/>
                </a:cubicBezTo>
                <a:lnTo>
                  <a:pt x="840658" y="509637"/>
                </a:lnTo>
                <a:cubicBezTo>
                  <a:pt x="690716" y="460476"/>
                  <a:pt x="122904" y="632540"/>
                  <a:pt x="0" y="22940"/>
                </a:cubicBez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Forma libre 24"/>
          <p:cNvSpPr/>
          <p:nvPr/>
        </p:nvSpPr>
        <p:spPr>
          <a:xfrm flipH="1">
            <a:off x="10325891" y="1626610"/>
            <a:ext cx="899652" cy="509637"/>
          </a:xfrm>
          <a:custGeom>
            <a:avLst/>
            <a:gdLst>
              <a:gd name="connsiteX0" fmla="*/ 0 w 899652"/>
              <a:gd name="connsiteY0" fmla="*/ 0 h 501445"/>
              <a:gd name="connsiteX1" fmla="*/ 899652 w 899652"/>
              <a:gd name="connsiteY1" fmla="*/ 294968 h 501445"/>
              <a:gd name="connsiteX2" fmla="*/ 840658 w 899652"/>
              <a:gd name="connsiteY2" fmla="*/ 501445 h 501445"/>
              <a:gd name="connsiteX3" fmla="*/ 0 w 899652"/>
              <a:gd name="connsiteY3" fmla="*/ 0 h 501445"/>
              <a:gd name="connsiteX0" fmla="*/ 0 w 899652"/>
              <a:gd name="connsiteY0" fmla="*/ 3280 h 504725"/>
              <a:gd name="connsiteX1" fmla="*/ 899652 w 899652"/>
              <a:gd name="connsiteY1" fmla="*/ 298248 h 504725"/>
              <a:gd name="connsiteX2" fmla="*/ 840658 w 899652"/>
              <a:gd name="connsiteY2" fmla="*/ 504725 h 504725"/>
              <a:gd name="connsiteX3" fmla="*/ 0 w 899652"/>
              <a:gd name="connsiteY3" fmla="*/ 3280 h 504725"/>
              <a:gd name="connsiteX0" fmla="*/ 102 w 899754"/>
              <a:gd name="connsiteY0" fmla="*/ 3280 h 504725"/>
              <a:gd name="connsiteX1" fmla="*/ 899754 w 899754"/>
              <a:gd name="connsiteY1" fmla="*/ 298248 h 504725"/>
              <a:gd name="connsiteX2" fmla="*/ 840760 w 899754"/>
              <a:gd name="connsiteY2" fmla="*/ 504725 h 504725"/>
              <a:gd name="connsiteX3" fmla="*/ 102 w 899754"/>
              <a:gd name="connsiteY3" fmla="*/ 3280 h 504725"/>
              <a:gd name="connsiteX0" fmla="*/ 102 w 899754"/>
              <a:gd name="connsiteY0" fmla="*/ 3468 h 490165"/>
              <a:gd name="connsiteX1" fmla="*/ 899754 w 899754"/>
              <a:gd name="connsiteY1" fmla="*/ 283688 h 490165"/>
              <a:gd name="connsiteX2" fmla="*/ 840760 w 899754"/>
              <a:gd name="connsiteY2" fmla="*/ 490165 h 490165"/>
              <a:gd name="connsiteX3" fmla="*/ 102 w 899754"/>
              <a:gd name="connsiteY3" fmla="*/ 3468 h 490165"/>
              <a:gd name="connsiteX0" fmla="*/ 0 w 899652"/>
              <a:gd name="connsiteY0" fmla="*/ 3468 h 490165"/>
              <a:gd name="connsiteX1" fmla="*/ 899652 w 899652"/>
              <a:gd name="connsiteY1" fmla="*/ 283688 h 490165"/>
              <a:gd name="connsiteX2" fmla="*/ 840658 w 899652"/>
              <a:gd name="connsiteY2" fmla="*/ 490165 h 490165"/>
              <a:gd name="connsiteX3" fmla="*/ 0 w 899652"/>
              <a:gd name="connsiteY3" fmla="*/ 3468 h 490165"/>
              <a:gd name="connsiteX0" fmla="*/ 0 w 899652"/>
              <a:gd name="connsiteY0" fmla="*/ 22940 h 509637"/>
              <a:gd name="connsiteX1" fmla="*/ 899652 w 899652"/>
              <a:gd name="connsiteY1" fmla="*/ 303160 h 509637"/>
              <a:gd name="connsiteX2" fmla="*/ 840658 w 899652"/>
              <a:gd name="connsiteY2" fmla="*/ 509637 h 509637"/>
              <a:gd name="connsiteX3" fmla="*/ 0 w 899652"/>
              <a:gd name="connsiteY3" fmla="*/ 22940 h 50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652" h="509637">
                <a:moveTo>
                  <a:pt x="0" y="22940"/>
                </a:moveTo>
                <a:cubicBezTo>
                  <a:pt x="614515" y="-85215"/>
                  <a:pt x="759542" y="219586"/>
                  <a:pt x="899652" y="303160"/>
                </a:cubicBezTo>
                <a:lnTo>
                  <a:pt x="840658" y="509637"/>
                </a:lnTo>
                <a:cubicBezTo>
                  <a:pt x="690716" y="460476"/>
                  <a:pt x="122904" y="632540"/>
                  <a:pt x="0" y="22940"/>
                </a:cubicBez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orma libre 25"/>
          <p:cNvSpPr/>
          <p:nvPr/>
        </p:nvSpPr>
        <p:spPr>
          <a:xfrm>
            <a:off x="8773191" y="5097212"/>
            <a:ext cx="583702" cy="1510119"/>
          </a:xfrm>
          <a:custGeom>
            <a:avLst/>
            <a:gdLst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09717 w 339213"/>
              <a:gd name="connsiteY5" fmla="*/ 0 h 1519084"/>
              <a:gd name="connsiteX6" fmla="*/ 29497 w 339213"/>
              <a:gd name="connsiteY6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55752 w 365468"/>
              <a:gd name="connsiteY0" fmla="*/ 14749 h 1519084"/>
              <a:gd name="connsiteX1" fmla="*/ 55752 w 365468"/>
              <a:gd name="connsiteY1" fmla="*/ 14749 h 1519084"/>
              <a:gd name="connsiteX2" fmla="*/ 26255 w 365468"/>
              <a:gd name="connsiteY2" fmla="*/ 147484 h 1519084"/>
              <a:gd name="connsiteX3" fmla="*/ 26255 w 365468"/>
              <a:gd name="connsiteY3" fmla="*/ 1489588 h 1519084"/>
              <a:gd name="connsiteX4" fmla="*/ 365468 w 365468"/>
              <a:gd name="connsiteY4" fmla="*/ 1519084 h 1519084"/>
              <a:gd name="connsiteX5" fmla="*/ 350720 w 365468"/>
              <a:gd name="connsiteY5" fmla="*/ 1047136 h 1519084"/>
              <a:gd name="connsiteX6" fmla="*/ 335972 w 365468"/>
              <a:gd name="connsiteY6" fmla="*/ 0 h 1519084"/>
              <a:gd name="connsiteX7" fmla="*/ 55752 w 365468"/>
              <a:gd name="connsiteY7" fmla="*/ 14749 h 1519084"/>
              <a:gd name="connsiteX0" fmla="*/ 55752 w 365468"/>
              <a:gd name="connsiteY0" fmla="*/ 14749 h 1620388"/>
              <a:gd name="connsiteX1" fmla="*/ 55752 w 365468"/>
              <a:gd name="connsiteY1" fmla="*/ 14749 h 1620388"/>
              <a:gd name="connsiteX2" fmla="*/ 26255 w 365468"/>
              <a:gd name="connsiteY2" fmla="*/ 147484 h 1620388"/>
              <a:gd name="connsiteX3" fmla="*/ 26255 w 365468"/>
              <a:gd name="connsiteY3" fmla="*/ 1489588 h 1620388"/>
              <a:gd name="connsiteX4" fmla="*/ 365468 w 365468"/>
              <a:gd name="connsiteY4" fmla="*/ 1519084 h 1620388"/>
              <a:gd name="connsiteX5" fmla="*/ 350720 w 365468"/>
              <a:gd name="connsiteY5" fmla="*/ 1047136 h 1620388"/>
              <a:gd name="connsiteX6" fmla="*/ 335972 w 365468"/>
              <a:gd name="connsiteY6" fmla="*/ 0 h 1620388"/>
              <a:gd name="connsiteX7" fmla="*/ 55752 w 365468"/>
              <a:gd name="connsiteY7" fmla="*/ 14749 h 1620388"/>
              <a:gd name="connsiteX0" fmla="*/ 132514 w 442230"/>
              <a:gd name="connsiteY0" fmla="*/ 14749 h 1538852"/>
              <a:gd name="connsiteX1" fmla="*/ 132514 w 442230"/>
              <a:gd name="connsiteY1" fmla="*/ 14749 h 1538852"/>
              <a:gd name="connsiteX2" fmla="*/ 103017 w 442230"/>
              <a:gd name="connsiteY2" fmla="*/ 147484 h 1538852"/>
              <a:gd name="connsiteX3" fmla="*/ 14527 w 442230"/>
              <a:gd name="connsiteY3" fmla="*/ 1224117 h 1538852"/>
              <a:gd name="connsiteX4" fmla="*/ 442230 w 442230"/>
              <a:gd name="connsiteY4" fmla="*/ 1519084 h 1538852"/>
              <a:gd name="connsiteX5" fmla="*/ 427482 w 442230"/>
              <a:gd name="connsiteY5" fmla="*/ 1047136 h 1538852"/>
              <a:gd name="connsiteX6" fmla="*/ 412734 w 442230"/>
              <a:gd name="connsiteY6" fmla="*/ 0 h 1538852"/>
              <a:gd name="connsiteX7" fmla="*/ 132514 w 442230"/>
              <a:gd name="connsiteY7" fmla="*/ 14749 h 1538852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515972"/>
              <a:gd name="connsiteY0" fmla="*/ 14749 h 1566044"/>
              <a:gd name="connsiteX1" fmla="*/ 132514 w 515972"/>
              <a:gd name="connsiteY1" fmla="*/ 14749 h 1566044"/>
              <a:gd name="connsiteX2" fmla="*/ 103017 w 515972"/>
              <a:gd name="connsiteY2" fmla="*/ 147484 h 1566044"/>
              <a:gd name="connsiteX3" fmla="*/ 14527 w 515972"/>
              <a:gd name="connsiteY3" fmla="*/ 1224117 h 1566044"/>
              <a:gd name="connsiteX4" fmla="*/ 265249 w 515972"/>
              <a:gd name="connsiteY4" fmla="*/ 1548581 h 1566044"/>
              <a:gd name="connsiteX5" fmla="*/ 515972 w 515972"/>
              <a:gd name="connsiteY5" fmla="*/ 988142 h 1566044"/>
              <a:gd name="connsiteX6" fmla="*/ 412734 w 515972"/>
              <a:gd name="connsiteY6" fmla="*/ 0 h 1566044"/>
              <a:gd name="connsiteX7" fmla="*/ 132514 w 515972"/>
              <a:gd name="connsiteY7" fmla="*/ 14749 h 1566044"/>
              <a:gd name="connsiteX0" fmla="*/ 146256 w 529714"/>
              <a:gd name="connsiteY0" fmla="*/ 14749 h 1560867"/>
              <a:gd name="connsiteX1" fmla="*/ 146256 w 529714"/>
              <a:gd name="connsiteY1" fmla="*/ 14749 h 1560867"/>
              <a:gd name="connsiteX2" fmla="*/ 116759 w 529714"/>
              <a:gd name="connsiteY2" fmla="*/ 147484 h 1560867"/>
              <a:gd name="connsiteX3" fmla="*/ 13520 w 529714"/>
              <a:gd name="connsiteY3" fmla="*/ 1120878 h 1560867"/>
              <a:gd name="connsiteX4" fmla="*/ 278991 w 529714"/>
              <a:gd name="connsiteY4" fmla="*/ 1548581 h 1560867"/>
              <a:gd name="connsiteX5" fmla="*/ 529714 w 529714"/>
              <a:gd name="connsiteY5" fmla="*/ 988142 h 1560867"/>
              <a:gd name="connsiteX6" fmla="*/ 426476 w 529714"/>
              <a:gd name="connsiteY6" fmla="*/ 0 h 1560867"/>
              <a:gd name="connsiteX7" fmla="*/ 146256 w 529714"/>
              <a:gd name="connsiteY7" fmla="*/ 14749 h 1560867"/>
              <a:gd name="connsiteX0" fmla="*/ 146256 w 529714"/>
              <a:gd name="connsiteY0" fmla="*/ 14749 h 1564768"/>
              <a:gd name="connsiteX1" fmla="*/ 146256 w 529714"/>
              <a:gd name="connsiteY1" fmla="*/ 14749 h 1564768"/>
              <a:gd name="connsiteX2" fmla="*/ 116759 w 529714"/>
              <a:gd name="connsiteY2" fmla="*/ 147484 h 1564768"/>
              <a:gd name="connsiteX3" fmla="*/ 13520 w 529714"/>
              <a:gd name="connsiteY3" fmla="*/ 1120878 h 1564768"/>
              <a:gd name="connsiteX4" fmla="*/ 278991 w 529714"/>
              <a:gd name="connsiteY4" fmla="*/ 1548581 h 1564768"/>
              <a:gd name="connsiteX5" fmla="*/ 529714 w 529714"/>
              <a:gd name="connsiteY5" fmla="*/ 988142 h 1564768"/>
              <a:gd name="connsiteX6" fmla="*/ 426476 w 529714"/>
              <a:gd name="connsiteY6" fmla="*/ 0 h 1564768"/>
              <a:gd name="connsiteX7" fmla="*/ 146256 w 529714"/>
              <a:gd name="connsiteY7" fmla="*/ 14749 h 1564768"/>
              <a:gd name="connsiteX0" fmla="*/ 146256 w 529714"/>
              <a:gd name="connsiteY0" fmla="*/ 14749 h 1537213"/>
              <a:gd name="connsiteX1" fmla="*/ 146256 w 529714"/>
              <a:gd name="connsiteY1" fmla="*/ 14749 h 1537213"/>
              <a:gd name="connsiteX2" fmla="*/ 116759 w 529714"/>
              <a:gd name="connsiteY2" fmla="*/ 147484 h 1537213"/>
              <a:gd name="connsiteX3" fmla="*/ 13520 w 529714"/>
              <a:gd name="connsiteY3" fmla="*/ 1120878 h 1537213"/>
              <a:gd name="connsiteX4" fmla="*/ 264243 w 529714"/>
              <a:gd name="connsiteY4" fmla="*/ 1519084 h 1537213"/>
              <a:gd name="connsiteX5" fmla="*/ 529714 w 529714"/>
              <a:gd name="connsiteY5" fmla="*/ 988142 h 1537213"/>
              <a:gd name="connsiteX6" fmla="*/ 426476 w 529714"/>
              <a:gd name="connsiteY6" fmla="*/ 0 h 1537213"/>
              <a:gd name="connsiteX7" fmla="*/ 146256 w 529714"/>
              <a:gd name="connsiteY7" fmla="*/ 14749 h 1537213"/>
              <a:gd name="connsiteX0" fmla="*/ 146256 w 529714"/>
              <a:gd name="connsiteY0" fmla="*/ 14749 h 1510118"/>
              <a:gd name="connsiteX1" fmla="*/ 146256 w 529714"/>
              <a:gd name="connsiteY1" fmla="*/ 14749 h 1510118"/>
              <a:gd name="connsiteX2" fmla="*/ 116759 w 529714"/>
              <a:gd name="connsiteY2" fmla="*/ 147484 h 1510118"/>
              <a:gd name="connsiteX3" fmla="*/ 13520 w 529714"/>
              <a:gd name="connsiteY3" fmla="*/ 1120878 h 1510118"/>
              <a:gd name="connsiteX4" fmla="*/ 291011 w 529714"/>
              <a:gd name="connsiteY4" fmla="*/ 1489588 h 1510118"/>
              <a:gd name="connsiteX5" fmla="*/ 529714 w 529714"/>
              <a:gd name="connsiteY5" fmla="*/ 988142 h 1510118"/>
              <a:gd name="connsiteX6" fmla="*/ 426476 w 529714"/>
              <a:gd name="connsiteY6" fmla="*/ 0 h 1510118"/>
              <a:gd name="connsiteX7" fmla="*/ 146256 w 529714"/>
              <a:gd name="connsiteY7" fmla="*/ 14749 h 1510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9714" h="1510118">
                <a:moveTo>
                  <a:pt x="146256" y="14749"/>
                </a:moveTo>
                <a:lnTo>
                  <a:pt x="146256" y="14749"/>
                </a:lnTo>
                <a:cubicBezTo>
                  <a:pt x="136424" y="58994"/>
                  <a:pt x="138882" y="-36871"/>
                  <a:pt x="116759" y="147484"/>
                </a:cubicBezTo>
                <a:cubicBezTo>
                  <a:pt x="94636" y="331839"/>
                  <a:pt x="-43016" y="892278"/>
                  <a:pt x="13520" y="1120878"/>
                </a:cubicBezTo>
                <a:cubicBezTo>
                  <a:pt x="11062" y="1437969"/>
                  <a:pt x="236934" y="1563330"/>
                  <a:pt x="291011" y="1489588"/>
                </a:cubicBezTo>
                <a:cubicBezTo>
                  <a:pt x="581063" y="1322440"/>
                  <a:pt x="475636" y="1155290"/>
                  <a:pt x="529714" y="988142"/>
                </a:cubicBezTo>
                <a:cubicBezTo>
                  <a:pt x="524798" y="734961"/>
                  <a:pt x="475637" y="172065"/>
                  <a:pt x="426476" y="0"/>
                </a:cubicBezTo>
                <a:lnTo>
                  <a:pt x="146256" y="14749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orma libre 26"/>
          <p:cNvSpPr/>
          <p:nvPr/>
        </p:nvSpPr>
        <p:spPr>
          <a:xfrm>
            <a:off x="9547217" y="5016139"/>
            <a:ext cx="529714" cy="1537213"/>
          </a:xfrm>
          <a:custGeom>
            <a:avLst/>
            <a:gdLst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09717 w 339213"/>
              <a:gd name="connsiteY5" fmla="*/ 0 h 1519084"/>
              <a:gd name="connsiteX6" fmla="*/ 29497 w 339213"/>
              <a:gd name="connsiteY6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55752 w 365468"/>
              <a:gd name="connsiteY0" fmla="*/ 14749 h 1519084"/>
              <a:gd name="connsiteX1" fmla="*/ 55752 w 365468"/>
              <a:gd name="connsiteY1" fmla="*/ 14749 h 1519084"/>
              <a:gd name="connsiteX2" fmla="*/ 26255 w 365468"/>
              <a:gd name="connsiteY2" fmla="*/ 147484 h 1519084"/>
              <a:gd name="connsiteX3" fmla="*/ 26255 w 365468"/>
              <a:gd name="connsiteY3" fmla="*/ 1489588 h 1519084"/>
              <a:gd name="connsiteX4" fmla="*/ 365468 w 365468"/>
              <a:gd name="connsiteY4" fmla="*/ 1519084 h 1519084"/>
              <a:gd name="connsiteX5" fmla="*/ 350720 w 365468"/>
              <a:gd name="connsiteY5" fmla="*/ 1047136 h 1519084"/>
              <a:gd name="connsiteX6" fmla="*/ 335972 w 365468"/>
              <a:gd name="connsiteY6" fmla="*/ 0 h 1519084"/>
              <a:gd name="connsiteX7" fmla="*/ 55752 w 365468"/>
              <a:gd name="connsiteY7" fmla="*/ 14749 h 1519084"/>
              <a:gd name="connsiteX0" fmla="*/ 55752 w 365468"/>
              <a:gd name="connsiteY0" fmla="*/ 14749 h 1620388"/>
              <a:gd name="connsiteX1" fmla="*/ 55752 w 365468"/>
              <a:gd name="connsiteY1" fmla="*/ 14749 h 1620388"/>
              <a:gd name="connsiteX2" fmla="*/ 26255 w 365468"/>
              <a:gd name="connsiteY2" fmla="*/ 147484 h 1620388"/>
              <a:gd name="connsiteX3" fmla="*/ 26255 w 365468"/>
              <a:gd name="connsiteY3" fmla="*/ 1489588 h 1620388"/>
              <a:gd name="connsiteX4" fmla="*/ 365468 w 365468"/>
              <a:gd name="connsiteY4" fmla="*/ 1519084 h 1620388"/>
              <a:gd name="connsiteX5" fmla="*/ 350720 w 365468"/>
              <a:gd name="connsiteY5" fmla="*/ 1047136 h 1620388"/>
              <a:gd name="connsiteX6" fmla="*/ 335972 w 365468"/>
              <a:gd name="connsiteY6" fmla="*/ 0 h 1620388"/>
              <a:gd name="connsiteX7" fmla="*/ 55752 w 365468"/>
              <a:gd name="connsiteY7" fmla="*/ 14749 h 1620388"/>
              <a:gd name="connsiteX0" fmla="*/ 132514 w 442230"/>
              <a:gd name="connsiteY0" fmla="*/ 14749 h 1538852"/>
              <a:gd name="connsiteX1" fmla="*/ 132514 w 442230"/>
              <a:gd name="connsiteY1" fmla="*/ 14749 h 1538852"/>
              <a:gd name="connsiteX2" fmla="*/ 103017 w 442230"/>
              <a:gd name="connsiteY2" fmla="*/ 147484 h 1538852"/>
              <a:gd name="connsiteX3" fmla="*/ 14527 w 442230"/>
              <a:gd name="connsiteY3" fmla="*/ 1224117 h 1538852"/>
              <a:gd name="connsiteX4" fmla="*/ 442230 w 442230"/>
              <a:gd name="connsiteY4" fmla="*/ 1519084 h 1538852"/>
              <a:gd name="connsiteX5" fmla="*/ 427482 w 442230"/>
              <a:gd name="connsiteY5" fmla="*/ 1047136 h 1538852"/>
              <a:gd name="connsiteX6" fmla="*/ 412734 w 442230"/>
              <a:gd name="connsiteY6" fmla="*/ 0 h 1538852"/>
              <a:gd name="connsiteX7" fmla="*/ 132514 w 442230"/>
              <a:gd name="connsiteY7" fmla="*/ 14749 h 1538852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515972"/>
              <a:gd name="connsiteY0" fmla="*/ 14749 h 1566044"/>
              <a:gd name="connsiteX1" fmla="*/ 132514 w 515972"/>
              <a:gd name="connsiteY1" fmla="*/ 14749 h 1566044"/>
              <a:gd name="connsiteX2" fmla="*/ 103017 w 515972"/>
              <a:gd name="connsiteY2" fmla="*/ 147484 h 1566044"/>
              <a:gd name="connsiteX3" fmla="*/ 14527 w 515972"/>
              <a:gd name="connsiteY3" fmla="*/ 1224117 h 1566044"/>
              <a:gd name="connsiteX4" fmla="*/ 265249 w 515972"/>
              <a:gd name="connsiteY4" fmla="*/ 1548581 h 1566044"/>
              <a:gd name="connsiteX5" fmla="*/ 515972 w 515972"/>
              <a:gd name="connsiteY5" fmla="*/ 988142 h 1566044"/>
              <a:gd name="connsiteX6" fmla="*/ 412734 w 515972"/>
              <a:gd name="connsiteY6" fmla="*/ 0 h 1566044"/>
              <a:gd name="connsiteX7" fmla="*/ 132514 w 515972"/>
              <a:gd name="connsiteY7" fmla="*/ 14749 h 1566044"/>
              <a:gd name="connsiteX0" fmla="*/ 146256 w 529714"/>
              <a:gd name="connsiteY0" fmla="*/ 14749 h 1560867"/>
              <a:gd name="connsiteX1" fmla="*/ 146256 w 529714"/>
              <a:gd name="connsiteY1" fmla="*/ 14749 h 1560867"/>
              <a:gd name="connsiteX2" fmla="*/ 116759 w 529714"/>
              <a:gd name="connsiteY2" fmla="*/ 147484 h 1560867"/>
              <a:gd name="connsiteX3" fmla="*/ 13520 w 529714"/>
              <a:gd name="connsiteY3" fmla="*/ 1120878 h 1560867"/>
              <a:gd name="connsiteX4" fmla="*/ 278991 w 529714"/>
              <a:gd name="connsiteY4" fmla="*/ 1548581 h 1560867"/>
              <a:gd name="connsiteX5" fmla="*/ 529714 w 529714"/>
              <a:gd name="connsiteY5" fmla="*/ 988142 h 1560867"/>
              <a:gd name="connsiteX6" fmla="*/ 426476 w 529714"/>
              <a:gd name="connsiteY6" fmla="*/ 0 h 1560867"/>
              <a:gd name="connsiteX7" fmla="*/ 146256 w 529714"/>
              <a:gd name="connsiteY7" fmla="*/ 14749 h 1560867"/>
              <a:gd name="connsiteX0" fmla="*/ 146256 w 529714"/>
              <a:gd name="connsiteY0" fmla="*/ 14749 h 1564768"/>
              <a:gd name="connsiteX1" fmla="*/ 146256 w 529714"/>
              <a:gd name="connsiteY1" fmla="*/ 14749 h 1564768"/>
              <a:gd name="connsiteX2" fmla="*/ 116759 w 529714"/>
              <a:gd name="connsiteY2" fmla="*/ 147484 h 1564768"/>
              <a:gd name="connsiteX3" fmla="*/ 13520 w 529714"/>
              <a:gd name="connsiteY3" fmla="*/ 1120878 h 1564768"/>
              <a:gd name="connsiteX4" fmla="*/ 278991 w 529714"/>
              <a:gd name="connsiteY4" fmla="*/ 1548581 h 1564768"/>
              <a:gd name="connsiteX5" fmla="*/ 529714 w 529714"/>
              <a:gd name="connsiteY5" fmla="*/ 988142 h 1564768"/>
              <a:gd name="connsiteX6" fmla="*/ 426476 w 529714"/>
              <a:gd name="connsiteY6" fmla="*/ 0 h 1564768"/>
              <a:gd name="connsiteX7" fmla="*/ 146256 w 529714"/>
              <a:gd name="connsiteY7" fmla="*/ 14749 h 1564768"/>
              <a:gd name="connsiteX0" fmla="*/ 146256 w 529714"/>
              <a:gd name="connsiteY0" fmla="*/ 14749 h 1537213"/>
              <a:gd name="connsiteX1" fmla="*/ 146256 w 529714"/>
              <a:gd name="connsiteY1" fmla="*/ 14749 h 1537213"/>
              <a:gd name="connsiteX2" fmla="*/ 116759 w 529714"/>
              <a:gd name="connsiteY2" fmla="*/ 147484 h 1537213"/>
              <a:gd name="connsiteX3" fmla="*/ 13520 w 529714"/>
              <a:gd name="connsiteY3" fmla="*/ 1120878 h 1537213"/>
              <a:gd name="connsiteX4" fmla="*/ 264243 w 529714"/>
              <a:gd name="connsiteY4" fmla="*/ 1519084 h 1537213"/>
              <a:gd name="connsiteX5" fmla="*/ 529714 w 529714"/>
              <a:gd name="connsiteY5" fmla="*/ 988142 h 1537213"/>
              <a:gd name="connsiteX6" fmla="*/ 426476 w 529714"/>
              <a:gd name="connsiteY6" fmla="*/ 0 h 1537213"/>
              <a:gd name="connsiteX7" fmla="*/ 146256 w 529714"/>
              <a:gd name="connsiteY7" fmla="*/ 14749 h 1537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9714" h="1537213">
                <a:moveTo>
                  <a:pt x="146256" y="14749"/>
                </a:moveTo>
                <a:lnTo>
                  <a:pt x="146256" y="14749"/>
                </a:lnTo>
                <a:cubicBezTo>
                  <a:pt x="136424" y="58994"/>
                  <a:pt x="138882" y="-36871"/>
                  <a:pt x="116759" y="147484"/>
                </a:cubicBezTo>
                <a:cubicBezTo>
                  <a:pt x="94636" y="331839"/>
                  <a:pt x="-43016" y="892278"/>
                  <a:pt x="13520" y="1120878"/>
                </a:cubicBezTo>
                <a:cubicBezTo>
                  <a:pt x="11062" y="1437969"/>
                  <a:pt x="210166" y="1592826"/>
                  <a:pt x="264243" y="1519084"/>
                </a:cubicBezTo>
                <a:cubicBezTo>
                  <a:pt x="554295" y="1351936"/>
                  <a:pt x="475636" y="1155290"/>
                  <a:pt x="529714" y="988142"/>
                </a:cubicBezTo>
                <a:cubicBezTo>
                  <a:pt x="524798" y="734961"/>
                  <a:pt x="475637" y="172065"/>
                  <a:pt x="426476" y="0"/>
                </a:cubicBezTo>
                <a:lnTo>
                  <a:pt x="146256" y="14749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Forma libre 27"/>
          <p:cNvSpPr/>
          <p:nvPr/>
        </p:nvSpPr>
        <p:spPr>
          <a:xfrm>
            <a:off x="11270992" y="5029687"/>
            <a:ext cx="583702" cy="1510119"/>
          </a:xfrm>
          <a:custGeom>
            <a:avLst/>
            <a:gdLst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09717 w 339213"/>
              <a:gd name="connsiteY5" fmla="*/ 0 h 1519084"/>
              <a:gd name="connsiteX6" fmla="*/ 29497 w 339213"/>
              <a:gd name="connsiteY6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55752 w 365468"/>
              <a:gd name="connsiteY0" fmla="*/ 14749 h 1519084"/>
              <a:gd name="connsiteX1" fmla="*/ 55752 w 365468"/>
              <a:gd name="connsiteY1" fmla="*/ 14749 h 1519084"/>
              <a:gd name="connsiteX2" fmla="*/ 26255 w 365468"/>
              <a:gd name="connsiteY2" fmla="*/ 147484 h 1519084"/>
              <a:gd name="connsiteX3" fmla="*/ 26255 w 365468"/>
              <a:gd name="connsiteY3" fmla="*/ 1489588 h 1519084"/>
              <a:gd name="connsiteX4" fmla="*/ 365468 w 365468"/>
              <a:gd name="connsiteY4" fmla="*/ 1519084 h 1519084"/>
              <a:gd name="connsiteX5" fmla="*/ 350720 w 365468"/>
              <a:gd name="connsiteY5" fmla="*/ 1047136 h 1519084"/>
              <a:gd name="connsiteX6" fmla="*/ 335972 w 365468"/>
              <a:gd name="connsiteY6" fmla="*/ 0 h 1519084"/>
              <a:gd name="connsiteX7" fmla="*/ 55752 w 365468"/>
              <a:gd name="connsiteY7" fmla="*/ 14749 h 1519084"/>
              <a:gd name="connsiteX0" fmla="*/ 55752 w 365468"/>
              <a:gd name="connsiteY0" fmla="*/ 14749 h 1620388"/>
              <a:gd name="connsiteX1" fmla="*/ 55752 w 365468"/>
              <a:gd name="connsiteY1" fmla="*/ 14749 h 1620388"/>
              <a:gd name="connsiteX2" fmla="*/ 26255 w 365468"/>
              <a:gd name="connsiteY2" fmla="*/ 147484 h 1620388"/>
              <a:gd name="connsiteX3" fmla="*/ 26255 w 365468"/>
              <a:gd name="connsiteY3" fmla="*/ 1489588 h 1620388"/>
              <a:gd name="connsiteX4" fmla="*/ 365468 w 365468"/>
              <a:gd name="connsiteY4" fmla="*/ 1519084 h 1620388"/>
              <a:gd name="connsiteX5" fmla="*/ 350720 w 365468"/>
              <a:gd name="connsiteY5" fmla="*/ 1047136 h 1620388"/>
              <a:gd name="connsiteX6" fmla="*/ 335972 w 365468"/>
              <a:gd name="connsiteY6" fmla="*/ 0 h 1620388"/>
              <a:gd name="connsiteX7" fmla="*/ 55752 w 365468"/>
              <a:gd name="connsiteY7" fmla="*/ 14749 h 1620388"/>
              <a:gd name="connsiteX0" fmla="*/ 132514 w 442230"/>
              <a:gd name="connsiteY0" fmla="*/ 14749 h 1538852"/>
              <a:gd name="connsiteX1" fmla="*/ 132514 w 442230"/>
              <a:gd name="connsiteY1" fmla="*/ 14749 h 1538852"/>
              <a:gd name="connsiteX2" fmla="*/ 103017 w 442230"/>
              <a:gd name="connsiteY2" fmla="*/ 147484 h 1538852"/>
              <a:gd name="connsiteX3" fmla="*/ 14527 w 442230"/>
              <a:gd name="connsiteY3" fmla="*/ 1224117 h 1538852"/>
              <a:gd name="connsiteX4" fmla="*/ 442230 w 442230"/>
              <a:gd name="connsiteY4" fmla="*/ 1519084 h 1538852"/>
              <a:gd name="connsiteX5" fmla="*/ 427482 w 442230"/>
              <a:gd name="connsiteY5" fmla="*/ 1047136 h 1538852"/>
              <a:gd name="connsiteX6" fmla="*/ 412734 w 442230"/>
              <a:gd name="connsiteY6" fmla="*/ 0 h 1538852"/>
              <a:gd name="connsiteX7" fmla="*/ 132514 w 442230"/>
              <a:gd name="connsiteY7" fmla="*/ 14749 h 1538852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515972"/>
              <a:gd name="connsiteY0" fmla="*/ 14749 h 1566044"/>
              <a:gd name="connsiteX1" fmla="*/ 132514 w 515972"/>
              <a:gd name="connsiteY1" fmla="*/ 14749 h 1566044"/>
              <a:gd name="connsiteX2" fmla="*/ 103017 w 515972"/>
              <a:gd name="connsiteY2" fmla="*/ 147484 h 1566044"/>
              <a:gd name="connsiteX3" fmla="*/ 14527 w 515972"/>
              <a:gd name="connsiteY3" fmla="*/ 1224117 h 1566044"/>
              <a:gd name="connsiteX4" fmla="*/ 265249 w 515972"/>
              <a:gd name="connsiteY4" fmla="*/ 1548581 h 1566044"/>
              <a:gd name="connsiteX5" fmla="*/ 515972 w 515972"/>
              <a:gd name="connsiteY5" fmla="*/ 988142 h 1566044"/>
              <a:gd name="connsiteX6" fmla="*/ 412734 w 515972"/>
              <a:gd name="connsiteY6" fmla="*/ 0 h 1566044"/>
              <a:gd name="connsiteX7" fmla="*/ 132514 w 515972"/>
              <a:gd name="connsiteY7" fmla="*/ 14749 h 1566044"/>
              <a:gd name="connsiteX0" fmla="*/ 146256 w 529714"/>
              <a:gd name="connsiteY0" fmla="*/ 14749 h 1560867"/>
              <a:gd name="connsiteX1" fmla="*/ 146256 w 529714"/>
              <a:gd name="connsiteY1" fmla="*/ 14749 h 1560867"/>
              <a:gd name="connsiteX2" fmla="*/ 116759 w 529714"/>
              <a:gd name="connsiteY2" fmla="*/ 147484 h 1560867"/>
              <a:gd name="connsiteX3" fmla="*/ 13520 w 529714"/>
              <a:gd name="connsiteY3" fmla="*/ 1120878 h 1560867"/>
              <a:gd name="connsiteX4" fmla="*/ 278991 w 529714"/>
              <a:gd name="connsiteY4" fmla="*/ 1548581 h 1560867"/>
              <a:gd name="connsiteX5" fmla="*/ 529714 w 529714"/>
              <a:gd name="connsiteY5" fmla="*/ 988142 h 1560867"/>
              <a:gd name="connsiteX6" fmla="*/ 426476 w 529714"/>
              <a:gd name="connsiteY6" fmla="*/ 0 h 1560867"/>
              <a:gd name="connsiteX7" fmla="*/ 146256 w 529714"/>
              <a:gd name="connsiteY7" fmla="*/ 14749 h 1560867"/>
              <a:gd name="connsiteX0" fmla="*/ 146256 w 529714"/>
              <a:gd name="connsiteY0" fmla="*/ 14749 h 1564768"/>
              <a:gd name="connsiteX1" fmla="*/ 146256 w 529714"/>
              <a:gd name="connsiteY1" fmla="*/ 14749 h 1564768"/>
              <a:gd name="connsiteX2" fmla="*/ 116759 w 529714"/>
              <a:gd name="connsiteY2" fmla="*/ 147484 h 1564768"/>
              <a:gd name="connsiteX3" fmla="*/ 13520 w 529714"/>
              <a:gd name="connsiteY3" fmla="*/ 1120878 h 1564768"/>
              <a:gd name="connsiteX4" fmla="*/ 278991 w 529714"/>
              <a:gd name="connsiteY4" fmla="*/ 1548581 h 1564768"/>
              <a:gd name="connsiteX5" fmla="*/ 529714 w 529714"/>
              <a:gd name="connsiteY5" fmla="*/ 988142 h 1564768"/>
              <a:gd name="connsiteX6" fmla="*/ 426476 w 529714"/>
              <a:gd name="connsiteY6" fmla="*/ 0 h 1564768"/>
              <a:gd name="connsiteX7" fmla="*/ 146256 w 529714"/>
              <a:gd name="connsiteY7" fmla="*/ 14749 h 1564768"/>
              <a:gd name="connsiteX0" fmla="*/ 146256 w 529714"/>
              <a:gd name="connsiteY0" fmla="*/ 14749 h 1537213"/>
              <a:gd name="connsiteX1" fmla="*/ 146256 w 529714"/>
              <a:gd name="connsiteY1" fmla="*/ 14749 h 1537213"/>
              <a:gd name="connsiteX2" fmla="*/ 116759 w 529714"/>
              <a:gd name="connsiteY2" fmla="*/ 147484 h 1537213"/>
              <a:gd name="connsiteX3" fmla="*/ 13520 w 529714"/>
              <a:gd name="connsiteY3" fmla="*/ 1120878 h 1537213"/>
              <a:gd name="connsiteX4" fmla="*/ 264243 w 529714"/>
              <a:gd name="connsiteY4" fmla="*/ 1519084 h 1537213"/>
              <a:gd name="connsiteX5" fmla="*/ 529714 w 529714"/>
              <a:gd name="connsiteY5" fmla="*/ 988142 h 1537213"/>
              <a:gd name="connsiteX6" fmla="*/ 426476 w 529714"/>
              <a:gd name="connsiteY6" fmla="*/ 0 h 1537213"/>
              <a:gd name="connsiteX7" fmla="*/ 146256 w 529714"/>
              <a:gd name="connsiteY7" fmla="*/ 14749 h 1537213"/>
              <a:gd name="connsiteX0" fmla="*/ 146256 w 529714"/>
              <a:gd name="connsiteY0" fmla="*/ 14749 h 1510118"/>
              <a:gd name="connsiteX1" fmla="*/ 146256 w 529714"/>
              <a:gd name="connsiteY1" fmla="*/ 14749 h 1510118"/>
              <a:gd name="connsiteX2" fmla="*/ 116759 w 529714"/>
              <a:gd name="connsiteY2" fmla="*/ 147484 h 1510118"/>
              <a:gd name="connsiteX3" fmla="*/ 13520 w 529714"/>
              <a:gd name="connsiteY3" fmla="*/ 1120878 h 1510118"/>
              <a:gd name="connsiteX4" fmla="*/ 291011 w 529714"/>
              <a:gd name="connsiteY4" fmla="*/ 1489588 h 1510118"/>
              <a:gd name="connsiteX5" fmla="*/ 529714 w 529714"/>
              <a:gd name="connsiteY5" fmla="*/ 988142 h 1510118"/>
              <a:gd name="connsiteX6" fmla="*/ 426476 w 529714"/>
              <a:gd name="connsiteY6" fmla="*/ 0 h 1510118"/>
              <a:gd name="connsiteX7" fmla="*/ 146256 w 529714"/>
              <a:gd name="connsiteY7" fmla="*/ 14749 h 1510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9714" h="1510118">
                <a:moveTo>
                  <a:pt x="146256" y="14749"/>
                </a:moveTo>
                <a:lnTo>
                  <a:pt x="146256" y="14749"/>
                </a:lnTo>
                <a:cubicBezTo>
                  <a:pt x="136424" y="58994"/>
                  <a:pt x="138882" y="-36871"/>
                  <a:pt x="116759" y="147484"/>
                </a:cubicBezTo>
                <a:cubicBezTo>
                  <a:pt x="94636" y="331839"/>
                  <a:pt x="-43016" y="892278"/>
                  <a:pt x="13520" y="1120878"/>
                </a:cubicBezTo>
                <a:cubicBezTo>
                  <a:pt x="11062" y="1437969"/>
                  <a:pt x="236934" y="1563330"/>
                  <a:pt x="291011" y="1489588"/>
                </a:cubicBezTo>
                <a:cubicBezTo>
                  <a:pt x="581063" y="1322440"/>
                  <a:pt x="475636" y="1155290"/>
                  <a:pt x="529714" y="988142"/>
                </a:cubicBezTo>
                <a:cubicBezTo>
                  <a:pt x="524798" y="734961"/>
                  <a:pt x="475637" y="172065"/>
                  <a:pt x="426476" y="0"/>
                </a:cubicBezTo>
                <a:lnTo>
                  <a:pt x="146256" y="14749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Forma libre 28"/>
          <p:cNvSpPr/>
          <p:nvPr/>
        </p:nvSpPr>
        <p:spPr>
          <a:xfrm>
            <a:off x="11140243" y="4163279"/>
            <a:ext cx="422600" cy="494789"/>
          </a:xfrm>
          <a:custGeom>
            <a:avLst/>
            <a:gdLst>
              <a:gd name="connsiteX0" fmla="*/ 29497 w 427704"/>
              <a:gd name="connsiteY0" fmla="*/ 235974 h 471948"/>
              <a:gd name="connsiteX1" fmla="*/ 427704 w 427704"/>
              <a:gd name="connsiteY1" fmla="*/ 471948 h 471948"/>
              <a:gd name="connsiteX2" fmla="*/ 280220 w 427704"/>
              <a:gd name="connsiteY2" fmla="*/ 88490 h 471948"/>
              <a:gd name="connsiteX3" fmla="*/ 0 w 427704"/>
              <a:gd name="connsiteY3" fmla="*/ 0 h 471948"/>
              <a:gd name="connsiteX4" fmla="*/ 29497 w 427704"/>
              <a:gd name="connsiteY4" fmla="*/ 235974 h 471948"/>
              <a:gd name="connsiteX0" fmla="*/ 29497 w 436433"/>
              <a:gd name="connsiteY0" fmla="*/ 235974 h 471948"/>
              <a:gd name="connsiteX1" fmla="*/ 427704 w 436433"/>
              <a:gd name="connsiteY1" fmla="*/ 471948 h 471948"/>
              <a:gd name="connsiteX2" fmla="*/ 280220 w 436433"/>
              <a:gd name="connsiteY2" fmla="*/ 88490 h 471948"/>
              <a:gd name="connsiteX3" fmla="*/ 0 w 436433"/>
              <a:gd name="connsiteY3" fmla="*/ 0 h 471948"/>
              <a:gd name="connsiteX4" fmla="*/ 29497 w 436433"/>
              <a:gd name="connsiteY4" fmla="*/ 235974 h 471948"/>
              <a:gd name="connsiteX0" fmla="*/ 29497 w 422600"/>
              <a:gd name="connsiteY0" fmla="*/ 235974 h 486696"/>
              <a:gd name="connsiteX1" fmla="*/ 412956 w 422600"/>
              <a:gd name="connsiteY1" fmla="*/ 486696 h 486696"/>
              <a:gd name="connsiteX2" fmla="*/ 280220 w 422600"/>
              <a:gd name="connsiteY2" fmla="*/ 88490 h 486696"/>
              <a:gd name="connsiteX3" fmla="*/ 0 w 422600"/>
              <a:gd name="connsiteY3" fmla="*/ 0 h 486696"/>
              <a:gd name="connsiteX4" fmla="*/ 29497 w 422600"/>
              <a:gd name="connsiteY4" fmla="*/ 235974 h 486696"/>
              <a:gd name="connsiteX0" fmla="*/ 29497 w 422600"/>
              <a:gd name="connsiteY0" fmla="*/ 244067 h 494789"/>
              <a:gd name="connsiteX1" fmla="*/ 412956 w 422600"/>
              <a:gd name="connsiteY1" fmla="*/ 494789 h 494789"/>
              <a:gd name="connsiteX2" fmla="*/ 280220 w 422600"/>
              <a:gd name="connsiteY2" fmla="*/ 96583 h 494789"/>
              <a:gd name="connsiteX3" fmla="*/ 0 w 422600"/>
              <a:gd name="connsiteY3" fmla="*/ 8093 h 494789"/>
              <a:gd name="connsiteX4" fmla="*/ 29497 w 422600"/>
              <a:gd name="connsiteY4" fmla="*/ 244067 h 494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600" h="494789">
                <a:moveTo>
                  <a:pt x="29497" y="244067"/>
                </a:moveTo>
                <a:lnTo>
                  <a:pt x="412956" y="494789"/>
                </a:lnTo>
                <a:cubicBezTo>
                  <a:pt x="454743" y="470208"/>
                  <a:pt x="351504" y="175241"/>
                  <a:pt x="280220" y="96583"/>
                </a:cubicBezTo>
                <a:cubicBezTo>
                  <a:pt x="211394" y="15467"/>
                  <a:pt x="41787" y="-16488"/>
                  <a:pt x="0" y="8093"/>
                </a:cubicBezTo>
                <a:lnTo>
                  <a:pt x="29497" y="244067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orma libre 29"/>
          <p:cNvSpPr/>
          <p:nvPr/>
        </p:nvSpPr>
        <p:spPr>
          <a:xfrm>
            <a:off x="10388182" y="5029687"/>
            <a:ext cx="583702" cy="1510119"/>
          </a:xfrm>
          <a:custGeom>
            <a:avLst/>
            <a:gdLst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09717 w 339213"/>
              <a:gd name="connsiteY5" fmla="*/ 0 h 1519084"/>
              <a:gd name="connsiteX6" fmla="*/ 29497 w 339213"/>
              <a:gd name="connsiteY6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29497 w 339213"/>
              <a:gd name="connsiteY0" fmla="*/ 14749 h 1519084"/>
              <a:gd name="connsiteX1" fmla="*/ 29497 w 339213"/>
              <a:gd name="connsiteY1" fmla="*/ 14749 h 1519084"/>
              <a:gd name="connsiteX2" fmla="*/ 0 w 339213"/>
              <a:gd name="connsiteY2" fmla="*/ 147484 h 1519084"/>
              <a:gd name="connsiteX3" fmla="*/ 0 w 339213"/>
              <a:gd name="connsiteY3" fmla="*/ 1489588 h 1519084"/>
              <a:gd name="connsiteX4" fmla="*/ 339213 w 339213"/>
              <a:gd name="connsiteY4" fmla="*/ 1519084 h 1519084"/>
              <a:gd name="connsiteX5" fmla="*/ 324465 w 339213"/>
              <a:gd name="connsiteY5" fmla="*/ 1047136 h 1519084"/>
              <a:gd name="connsiteX6" fmla="*/ 309717 w 339213"/>
              <a:gd name="connsiteY6" fmla="*/ 0 h 1519084"/>
              <a:gd name="connsiteX7" fmla="*/ 29497 w 339213"/>
              <a:gd name="connsiteY7" fmla="*/ 14749 h 1519084"/>
              <a:gd name="connsiteX0" fmla="*/ 55752 w 365468"/>
              <a:gd name="connsiteY0" fmla="*/ 14749 h 1519084"/>
              <a:gd name="connsiteX1" fmla="*/ 55752 w 365468"/>
              <a:gd name="connsiteY1" fmla="*/ 14749 h 1519084"/>
              <a:gd name="connsiteX2" fmla="*/ 26255 w 365468"/>
              <a:gd name="connsiteY2" fmla="*/ 147484 h 1519084"/>
              <a:gd name="connsiteX3" fmla="*/ 26255 w 365468"/>
              <a:gd name="connsiteY3" fmla="*/ 1489588 h 1519084"/>
              <a:gd name="connsiteX4" fmla="*/ 365468 w 365468"/>
              <a:gd name="connsiteY4" fmla="*/ 1519084 h 1519084"/>
              <a:gd name="connsiteX5" fmla="*/ 350720 w 365468"/>
              <a:gd name="connsiteY5" fmla="*/ 1047136 h 1519084"/>
              <a:gd name="connsiteX6" fmla="*/ 335972 w 365468"/>
              <a:gd name="connsiteY6" fmla="*/ 0 h 1519084"/>
              <a:gd name="connsiteX7" fmla="*/ 55752 w 365468"/>
              <a:gd name="connsiteY7" fmla="*/ 14749 h 1519084"/>
              <a:gd name="connsiteX0" fmla="*/ 55752 w 365468"/>
              <a:gd name="connsiteY0" fmla="*/ 14749 h 1620388"/>
              <a:gd name="connsiteX1" fmla="*/ 55752 w 365468"/>
              <a:gd name="connsiteY1" fmla="*/ 14749 h 1620388"/>
              <a:gd name="connsiteX2" fmla="*/ 26255 w 365468"/>
              <a:gd name="connsiteY2" fmla="*/ 147484 h 1620388"/>
              <a:gd name="connsiteX3" fmla="*/ 26255 w 365468"/>
              <a:gd name="connsiteY3" fmla="*/ 1489588 h 1620388"/>
              <a:gd name="connsiteX4" fmla="*/ 365468 w 365468"/>
              <a:gd name="connsiteY4" fmla="*/ 1519084 h 1620388"/>
              <a:gd name="connsiteX5" fmla="*/ 350720 w 365468"/>
              <a:gd name="connsiteY5" fmla="*/ 1047136 h 1620388"/>
              <a:gd name="connsiteX6" fmla="*/ 335972 w 365468"/>
              <a:gd name="connsiteY6" fmla="*/ 0 h 1620388"/>
              <a:gd name="connsiteX7" fmla="*/ 55752 w 365468"/>
              <a:gd name="connsiteY7" fmla="*/ 14749 h 1620388"/>
              <a:gd name="connsiteX0" fmla="*/ 132514 w 442230"/>
              <a:gd name="connsiteY0" fmla="*/ 14749 h 1538852"/>
              <a:gd name="connsiteX1" fmla="*/ 132514 w 442230"/>
              <a:gd name="connsiteY1" fmla="*/ 14749 h 1538852"/>
              <a:gd name="connsiteX2" fmla="*/ 103017 w 442230"/>
              <a:gd name="connsiteY2" fmla="*/ 147484 h 1538852"/>
              <a:gd name="connsiteX3" fmla="*/ 14527 w 442230"/>
              <a:gd name="connsiteY3" fmla="*/ 1224117 h 1538852"/>
              <a:gd name="connsiteX4" fmla="*/ 442230 w 442230"/>
              <a:gd name="connsiteY4" fmla="*/ 1519084 h 1538852"/>
              <a:gd name="connsiteX5" fmla="*/ 427482 w 442230"/>
              <a:gd name="connsiteY5" fmla="*/ 1047136 h 1538852"/>
              <a:gd name="connsiteX6" fmla="*/ 412734 w 442230"/>
              <a:gd name="connsiteY6" fmla="*/ 0 h 1538852"/>
              <a:gd name="connsiteX7" fmla="*/ 132514 w 442230"/>
              <a:gd name="connsiteY7" fmla="*/ 14749 h 1538852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437750"/>
              <a:gd name="connsiteY0" fmla="*/ 14749 h 1566044"/>
              <a:gd name="connsiteX1" fmla="*/ 132514 w 437750"/>
              <a:gd name="connsiteY1" fmla="*/ 14749 h 1566044"/>
              <a:gd name="connsiteX2" fmla="*/ 103017 w 437750"/>
              <a:gd name="connsiteY2" fmla="*/ 147484 h 1566044"/>
              <a:gd name="connsiteX3" fmla="*/ 14527 w 437750"/>
              <a:gd name="connsiteY3" fmla="*/ 1224117 h 1566044"/>
              <a:gd name="connsiteX4" fmla="*/ 265249 w 437750"/>
              <a:gd name="connsiteY4" fmla="*/ 1548581 h 1566044"/>
              <a:gd name="connsiteX5" fmla="*/ 427482 w 437750"/>
              <a:gd name="connsiteY5" fmla="*/ 1047136 h 1566044"/>
              <a:gd name="connsiteX6" fmla="*/ 412734 w 437750"/>
              <a:gd name="connsiteY6" fmla="*/ 0 h 1566044"/>
              <a:gd name="connsiteX7" fmla="*/ 132514 w 437750"/>
              <a:gd name="connsiteY7" fmla="*/ 14749 h 1566044"/>
              <a:gd name="connsiteX0" fmla="*/ 132514 w 515972"/>
              <a:gd name="connsiteY0" fmla="*/ 14749 h 1566044"/>
              <a:gd name="connsiteX1" fmla="*/ 132514 w 515972"/>
              <a:gd name="connsiteY1" fmla="*/ 14749 h 1566044"/>
              <a:gd name="connsiteX2" fmla="*/ 103017 w 515972"/>
              <a:gd name="connsiteY2" fmla="*/ 147484 h 1566044"/>
              <a:gd name="connsiteX3" fmla="*/ 14527 w 515972"/>
              <a:gd name="connsiteY3" fmla="*/ 1224117 h 1566044"/>
              <a:gd name="connsiteX4" fmla="*/ 265249 w 515972"/>
              <a:gd name="connsiteY4" fmla="*/ 1548581 h 1566044"/>
              <a:gd name="connsiteX5" fmla="*/ 515972 w 515972"/>
              <a:gd name="connsiteY5" fmla="*/ 988142 h 1566044"/>
              <a:gd name="connsiteX6" fmla="*/ 412734 w 515972"/>
              <a:gd name="connsiteY6" fmla="*/ 0 h 1566044"/>
              <a:gd name="connsiteX7" fmla="*/ 132514 w 515972"/>
              <a:gd name="connsiteY7" fmla="*/ 14749 h 1566044"/>
              <a:gd name="connsiteX0" fmla="*/ 146256 w 529714"/>
              <a:gd name="connsiteY0" fmla="*/ 14749 h 1560867"/>
              <a:gd name="connsiteX1" fmla="*/ 146256 w 529714"/>
              <a:gd name="connsiteY1" fmla="*/ 14749 h 1560867"/>
              <a:gd name="connsiteX2" fmla="*/ 116759 w 529714"/>
              <a:gd name="connsiteY2" fmla="*/ 147484 h 1560867"/>
              <a:gd name="connsiteX3" fmla="*/ 13520 w 529714"/>
              <a:gd name="connsiteY3" fmla="*/ 1120878 h 1560867"/>
              <a:gd name="connsiteX4" fmla="*/ 278991 w 529714"/>
              <a:gd name="connsiteY4" fmla="*/ 1548581 h 1560867"/>
              <a:gd name="connsiteX5" fmla="*/ 529714 w 529714"/>
              <a:gd name="connsiteY5" fmla="*/ 988142 h 1560867"/>
              <a:gd name="connsiteX6" fmla="*/ 426476 w 529714"/>
              <a:gd name="connsiteY6" fmla="*/ 0 h 1560867"/>
              <a:gd name="connsiteX7" fmla="*/ 146256 w 529714"/>
              <a:gd name="connsiteY7" fmla="*/ 14749 h 1560867"/>
              <a:gd name="connsiteX0" fmla="*/ 146256 w 529714"/>
              <a:gd name="connsiteY0" fmla="*/ 14749 h 1564768"/>
              <a:gd name="connsiteX1" fmla="*/ 146256 w 529714"/>
              <a:gd name="connsiteY1" fmla="*/ 14749 h 1564768"/>
              <a:gd name="connsiteX2" fmla="*/ 116759 w 529714"/>
              <a:gd name="connsiteY2" fmla="*/ 147484 h 1564768"/>
              <a:gd name="connsiteX3" fmla="*/ 13520 w 529714"/>
              <a:gd name="connsiteY3" fmla="*/ 1120878 h 1564768"/>
              <a:gd name="connsiteX4" fmla="*/ 278991 w 529714"/>
              <a:gd name="connsiteY4" fmla="*/ 1548581 h 1564768"/>
              <a:gd name="connsiteX5" fmla="*/ 529714 w 529714"/>
              <a:gd name="connsiteY5" fmla="*/ 988142 h 1564768"/>
              <a:gd name="connsiteX6" fmla="*/ 426476 w 529714"/>
              <a:gd name="connsiteY6" fmla="*/ 0 h 1564768"/>
              <a:gd name="connsiteX7" fmla="*/ 146256 w 529714"/>
              <a:gd name="connsiteY7" fmla="*/ 14749 h 1564768"/>
              <a:gd name="connsiteX0" fmla="*/ 146256 w 529714"/>
              <a:gd name="connsiteY0" fmla="*/ 14749 h 1537213"/>
              <a:gd name="connsiteX1" fmla="*/ 146256 w 529714"/>
              <a:gd name="connsiteY1" fmla="*/ 14749 h 1537213"/>
              <a:gd name="connsiteX2" fmla="*/ 116759 w 529714"/>
              <a:gd name="connsiteY2" fmla="*/ 147484 h 1537213"/>
              <a:gd name="connsiteX3" fmla="*/ 13520 w 529714"/>
              <a:gd name="connsiteY3" fmla="*/ 1120878 h 1537213"/>
              <a:gd name="connsiteX4" fmla="*/ 264243 w 529714"/>
              <a:gd name="connsiteY4" fmla="*/ 1519084 h 1537213"/>
              <a:gd name="connsiteX5" fmla="*/ 529714 w 529714"/>
              <a:gd name="connsiteY5" fmla="*/ 988142 h 1537213"/>
              <a:gd name="connsiteX6" fmla="*/ 426476 w 529714"/>
              <a:gd name="connsiteY6" fmla="*/ 0 h 1537213"/>
              <a:gd name="connsiteX7" fmla="*/ 146256 w 529714"/>
              <a:gd name="connsiteY7" fmla="*/ 14749 h 1537213"/>
              <a:gd name="connsiteX0" fmla="*/ 146256 w 529714"/>
              <a:gd name="connsiteY0" fmla="*/ 14749 h 1510118"/>
              <a:gd name="connsiteX1" fmla="*/ 146256 w 529714"/>
              <a:gd name="connsiteY1" fmla="*/ 14749 h 1510118"/>
              <a:gd name="connsiteX2" fmla="*/ 116759 w 529714"/>
              <a:gd name="connsiteY2" fmla="*/ 147484 h 1510118"/>
              <a:gd name="connsiteX3" fmla="*/ 13520 w 529714"/>
              <a:gd name="connsiteY3" fmla="*/ 1120878 h 1510118"/>
              <a:gd name="connsiteX4" fmla="*/ 291011 w 529714"/>
              <a:gd name="connsiteY4" fmla="*/ 1489588 h 1510118"/>
              <a:gd name="connsiteX5" fmla="*/ 529714 w 529714"/>
              <a:gd name="connsiteY5" fmla="*/ 988142 h 1510118"/>
              <a:gd name="connsiteX6" fmla="*/ 426476 w 529714"/>
              <a:gd name="connsiteY6" fmla="*/ 0 h 1510118"/>
              <a:gd name="connsiteX7" fmla="*/ 146256 w 529714"/>
              <a:gd name="connsiteY7" fmla="*/ 14749 h 1510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9714" h="1510118">
                <a:moveTo>
                  <a:pt x="146256" y="14749"/>
                </a:moveTo>
                <a:lnTo>
                  <a:pt x="146256" y="14749"/>
                </a:lnTo>
                <a:cubicBezTo>
                  <a:pt x="136424" y="58994"/>
                  <a:pt x="138882" y="-36871"/>
                  <a:pt x="116759" y="147484"/>
                </a:cubicBezTo>
                <a:cubicBezTo>
                  <a:pt x="94636" y="331839"/>
                  <a:pt x="-43016" y="892278"/>
                  <a:pt x="13520" y="1120878"/>
                </a:cubicBezTo>
                <a:cubicBezTo>
                  <a:pt x="11062" y="1437969"/>
                  <a:pt x="236934" y="1563330"/>
                  <a:pt x="291011" y="1489588"/>
                </a:cubicBezTo>
                <a:cubicBezTo>
                  <a:pt x="581063" y="1322440"/>
                  <a:pt x="475636" y="1155290"/>
                  <a:pt x="529714" y="988142"/>
                </a:cubicBezTo>
                <a:cubicBezTo>
                  <a:pt x="524798" y="734961"/>
                  <a:pt x="475637" y="172065"/>
                  <a:pt x="426476" y="0"/>
                </a:cubicBezTo>
                <a:lnTo>
                  <a:pt x="146256" y="14749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orma libre 30"/>
          <p:cNvSpPr/>
          <p:nvPr/>
        </p:nvSpPr>
        <p:spPr>
          <a:xfrm>
            <a:off x="6488981" y="3811439"/>
            <a:ext cx="2522302" cy="1490926"/>
          </a:xfrm>
          <a:custGeom>
            <a:avLst/>
            <a:gdLst>
              <a:gd name="connsiteX0" fmla="*/ 0 w 2521974"/>
              <a:gd name="connsiteY0" fmla="*/ 265471 h 1474839"/>
              <a:gd name="connsiteX1" fmla="*/ 0 w 2521974"/>
              <a:gd name="connsiteY1" fmla="*/ 265471 h 1474839"/>
              <a:gd name="connsiteX2" fmla="*/ 1253613 w 2521974"/>
              <a:gd name="connsiteY2" fmla="*/ 1474839 h 1474839"/>
              <a:gd name="connsiteX3" fmla="*/ 2521974 w 2521974"/>
              <a:gd name="connsiteY3" fmla="*/ 781665 h 1474839"/>
              <a:gd name="connsiteX4" fmla="*/ 1224116 w 2521974"/>
              <a:gd name="connsiteY4" fmla="*/ 324465 h 1474839"/>
              <a:gd name="connsiteX5" fmla="*/ 471948 w 2521974"/>
              <a:gd name="connsiteY5" fmla="*/ 0 h 1474839"/>
              <a:gd name="connsiteX6" fmla="*/ 0 w 2521974"/>
              <a:gd name="connsiteY6" fmla="*/ 265471 h 1474839"/>
              <a:gd name="connsiteX0" fmla="*/ 0 w 2521974"/>
              <a:gd name="connsiteY0" fmla="*/ 265471 h 1474839"/>
              <a:gd name="connsiteX1" fmla="*/ 0 w 2521974"/>
              <a:gd name="connsiteY1" fmla="*/ 265471 h 1474839"/>
              <a:gd name="connsiteX2" fmla="*/ 1253613 w 2521974"/>
              <a:gd name="connsiteY2" fmla="*/ 1474839 h 1474839"/>
              <a:gd name="connsiteX3" fmla="*/ 2521974 w 2521974"/>
              <a:gd name="connsiteY3" fmla="*/ 781665 h 1474839"/>
              <a:gd name="connsiteX4" fmla="*/ 1224116 w 2521974"/>
              <a:gd name="connsiteY4" fmla="*/ 324465 h 1474839"/>
              <a:gd name="connsiteX5" fmla="*/ 471948 w 2521974"/>
              <a:gd name="connsiteY5" fmla="*/ 0 h 1474839"/>
              <a:gd name="connsiteX6" fmla="*/ 0 w 2521974"/>
              <a:gd name="connsiteY6" fmla="*/ 265471 h 1474839"/>
              <a:gd name="connsiteX0" fmla="*/ 0 w 2521995"/>
              <a:gd name="connsiteY0" fmla="*/ 265471 h 1483383"/>
              <a:gd name="connsiteX1" fmla="*/ 0 w 2521995"/>
              <a:gd name="connsiteY1" fmla="*/ 265471 h 1483383"/>
              <a:gd name="connsiteX2" fmla="*/ 1253613 w 2521995"/>
              <a:gd name="connsiteY2" fmla="*/ 1474839 h 1483383"/>
              <a:gd name="connsiteX3" fmla="*/ 2521974 w 2521995"/>
              <a:gd name="connsiteY3" fmla="*/ 781665 h 1483383"/>
              <a:gd name="connsiteX4" fmla="*/ 1224116 w 2521995"/>
              <a:gd name="connsiteY4" fmla="*/ 324465 h 1483383"/>
              <a:gd name="connsiteX5" fmla="*/ 471948 w 2521995"/>
              <a:gd name="connsiteY5" fmla="*/ 0 h 1483383"/>
              <a:gd name="connsiteX6" fmla="*/ 0 w 2521995"/>
              <a:gd name="connsiteY6" fmla="*/ 265471 h 1483383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24116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68362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  <a:gd name="connsiteX0" fmla="*/ 0 w 2522302"/>
              <a:gd name="connsiteY0" fmla="*/ 265471 h 1490926"/>
              <a:gd name="connsiteX1" fmla="*/ 0 w 2522302"/>
              <a:gd name="connsiteY1" fmla="*/ 265471 h 1490926"/>
              <a:gd name="connsiteX2" fmla="*/ 1253613 w 2522302"/>
              <a:gd name="connsiteY2" fmla="*/ 1474839 h 1490926"/>
              <a:gd name="connsiteX3" fmla="*/ 2521974 w 2522302"/>
              <a:gd name="connsiteY3" fmla="*/ 781665 h 1490926"/>
              <a:gd name="connsiteX4" fmla="*/ 1268362 w 2522302"/>
              <a:gd name="connsiteY4" fmla="*/ 324465 h 1490926"/>
              <a:gd name="connsiteX5" fmla="*/ 471948 w 2522302"/>
              <a:gd name="connsiteY5" fmla="*/ 0 h 1490926"/>
              <a:gd name="connsiteX6" fmla="*/ 0 w 2522302"/>
              <a:gd name="connsiteY6" fmla="*/ 265471 h 149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22302" h="1490926">
                <a:moveTo>
                  <a:pt x="0" y="265471"/>
                </a:moveTo>
                <a:lnTo>
                  <a:pt x="0" y="265471"/>
                </a:lnTo>
                <a:cubicBezTo>
                  <a:pt x="208936" y="467032"/>
                  <a:pt x="36871" y="1226575"/>
                  <a:pt x="1253613" y="1474839"/>
                </a:cubicBezTo>
                <a:cubicBezTo>
                  <a:pt x="1673942" y="1560871"/>
                  <a:pt x="2541638" y="1297858"/>
                  <a:pt x="2521974" y="781665"/>
                </a:cubicBezTo>
                <a:cubicBezTo>
                  <a:pt x="2295833" y="132736"/>
                  <a:pt x="1654277" y="366252"/>
                  <a:pt x="1268362" y="324465"/>
                </a:cubicBezTo>
                <a:cubicBezTo>
                  <a:pt x="749710" y="341670"/>
                  <a:pt x="675967" y="9832"/>
                  <a:pt x="471948" y="0"/>
                </a:cubicBezTo>
                <a:lnTo>
                  <a:pt x="0" y="265471"/>
                </a:lnTo>
                <a:close/>
              </a:path>
            </a:pathLst>
          </a:cu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Elipse 31"/>
          <p:cNvSpPr/>
          <p:nvPr/>
        </p:nvSpPr>
        <p:spPr>
          <a:xfrm>
            <a:off x="6872974" y="1634754"/>
            <a:ext cx="2376000" cy="2088000"/>
          </a:xfrm>
          <a:prstGeom prst="ellipse">
            <a:avLst/>
          </a:prstGeom>
          <a:solidFill>
            <a:srgbClr val="EE853E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Elipse 32"/>
          <p:cNvSpPr/>
          <p:nvPr/>
        </p:nvSpPr>
        <p:spPr>
          <a:xfrm>
            <a:off x="9924033" y="3033598"/>
            <a:ext cx="756000" cy="576000"/>
          </a:xfrm>
          <a:prstGeom prst="ellipse">
            <a:avLst/>
          </a:pr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9186629" y="3126593"/>
            <a:ext cx="432000" cy="2880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/>
          <p:cNvSpPr/>
          <p:nvPr/>
        </p:nvSpPr>
        <p:spPr>
          <a:xfrm>
            <a:off x="9591756" y="3765859"/>
            <a:ext cx="108000" cy="108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Elipse 35"/>
          <p:cNvSpPr/>
          <p:nvPr/>
        </p:nvSpPr>
        <p:spPr>
          <a:xfrm>
            <a:off x="9991326" y="3765859"/>
            <a:ext cx="108000" cy="108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Elipse 36"/>
          <p:cNvSpPr/>
          <p:nvPr/>
        </p:nvSpPr>
        <p:spPr>
          <a:xfrm>
            <a:off x="11213302" y="3355830"/>
            <a:ext cx="252000" cy="252000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/>
          <p:cNvSpPr/>
          <p:nvPr/>
        </p:nvSpPr>
        <p:spPr>
          <a:xfrm>
            <a:off x="11225543" y="2934929"/>
            <a:ext cx="252000" cy="252000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Forma libre 38"/>
          <p:cNvSpPr/>
          <p:nvPr/>
        </p:nvSpPr>
        <p:spPr>
          <a:xfrm>
            <a:off x="10500167" y="2426382"/>
            <a:ext cx="474265" cy="250176"/>
          </a:xfrm>
          <a:custGeom>
            <a:avLst/>
            <a:gdLst>
              <a:gd name="connsiteX0" fmla="*/ 0 w 471949"/>
              <a:gd name="connsiteY0" fmla="*/ 235974 h 235974"/>
              <a:gd name="connsiteX1" fmla="*/ 471949 w 471949"/>
              <a:gd name="connsiteY1" fmla="*/ 0 h 235974"/>
              <a:gd name="connsiteX2" fmla="*/ 294968 w 471949"/>
              <a:gd name="connsiteY2" fmla="*/ 176981 h 235974"/>
              <a:gd name="connsiteX3" fmla="*/ 0 w 471949"/>
              <a:gd name="connsiteY3" fmla="*/ 235974 h 235974"/>
              <a:gd name="connsiteX0" fmla="*/ 2443 w 474392"/>
              <a:gd name="connsiteY0" fmla="*/ 235974 h 244971"/>
              <a:gd name="connsiteX1" fmla="*/ 474392 w 474392"/>
              <a:gd name="connsiteY1" fmla="*/ 0 h 244971"/>
              <a:gd name="connsiteX2" fmla="*/ 297411 w 474392"/>
              <a:gd name="connsiteY2" fmla="*/ 176981 h 244971"/>
              <a:gd name="connsiteX3" fmla="*/ 2443 w 474392"/>
              <a:gd name="connsiteY3" fmla="*/ 235974 h 244971"/>
              <a:gd name="connsiteX0" fmla="*/ 2443 w 474392"/>
              <a:gd name="connsiteY0" fmla="*/ 235974 h 244971"/>
              <a:gd name="connsiteX1" fmla="*/ 474392 w 474392"/>
              <a:gd name="connsiteY1" fmla="*/ 0 h 244971"/>
              <a:gd name="connsiteX2" fmla="*/ 297411 w 474392"/>
              <a:gd name="connsiteY2" fmla="*/ 176981 h 244971"/>
              <a:gd name="connsiteX3" fmla="*/ 2443 w 474392"/>
              <a:gd name="connsiteY3" fmla="*/ 235974 h 244971"/>
              <a:gd name="connsiteX0" fmla="*/ 1917 w 473866"/>
              <a:gd name="connsiteY0" fmla="*/ 235974 h 254936"/>
              <a:gd name="connsiteX1" fmla="*/ 473866 w 473866"/>
              <a:gd name="connsiteY1" fmla="*/ 0 h 254936"/>
              <a:gd name="connsiteX2" fmla="*/ 370627 w 473866"/>
              <a:gd name="connsiteY2" fmla="*/ 221226 h 254936"/>
              <a:gd name="connsiteX3" fmla="*/ 1917 w 473866"/>
              <a:gd name="connsiteY3" fmla="*/ 235974 h 254936"/>
              <a:gd name="connsiteX0" fmla="*/ 2316 w 474265"/>
              <a:gd name="connsiteY0" fmla="*/ 235974 h 250176"/>
              <a:gd name="connsiteX1" fmla="*/ 474265 w 474265"/>
              <a:gd name="connsiteY1" fmla="*/ 0 h 250176"/>
              <a:gd name="connsiteX2" fmla="*/ 312032 w 474265"/>
              <a:gd name="connsiteY2" fmla="*/ 206478 h 250176"/>
              <a:gd name="connsiteX3" fmla="*/ 2316 w 474265"/>
              <a:gd name="connsiteY3" fmla="*/ 235974 h 250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265" h="250176">
                <a:moveTo>
                  <a:pt x="2316" y="235974"/>
                </a:moveTo>
                <a:cubicBezTo>
                  <a:pt x="159632" y="157316"/>
                  <a:pt x="7233" y="78658"/>
                  <a:pt x="474265" y="0"/>
                </a:cubicBezTo>
                <a:lnTo>
                  <a:pt x="312032" y="206478"/>
                </a:lnTo>
                <a:cubicBezTo>
                  <a:pt x="233374" y="245807"/>
                  <a:pt x="-27181" y="265471"/>
                  <a:pt x="2316" y="235974"/>
                </a:cubicBezTo>
                <a:close/>
              </a:path>
            </a:pathLst>
          </a:cu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Forma libre 39"/>
          <p:cNvSpPr/>
          <p:nvPr/>
        </p:nvSpPr>
        <p:spPr>
          <a:xfrm flipH="1">
            <a:off x="9610274" y="2444860"/>
            <a:ext cx="474265" cy="250176"/>
          </a:xfrm>
          <a:custGeom>
            <a:avLst/>
            <a:gdLst>
              <a:gd name="connsiteX0" fmla="*/ 0 w 471949"/>
              <a:gd name="connsiteY0" fmla="*/ 235974 h 235974"/>
              <a:gd name="connsiteX1" fmla="*/ 471949 w 471949"/>
              <a:gd name="connsiteY1" fmla="*/ 0 h 235974"/>
              <a:gd name="connsiteX2" fmla="*/ 294968 w 471949"/>
              <a:gd name="connsiteY2" fmla="*/ 176981 h 235974"/>
              <a:gd name="connsiteX3" fmla="*/ 0 w 471949"/>
              <a:gd name="connsiteY3" fmla="*/ 235974 h 235974"/>
              <a:gd name="connsiteX0" fmla="*/ 2443 w 474392"/>
              <a:gd name="connsiteY0" fmla="*/ 235974 h 244971"/>
              <a:gd name="connsiteX1" fmla="*/ 474392 w 474392"/>
              <a:gd name="connsiteY1" fmla="*/ 0 h 244971"/>
              <a:gd name="connsiteX2" fmla="*/ 297411 w 474392"/>
              <a:gd name="connsiteY2" fmla="*/ 176981 h 244971"/>
              <a:gd name="connsiteX3" fmla="*/ 2443 w 474392"/>
              <a:gd name="connsiteY3" fmla="*/ 235974 h 244971"/>
              <a:gd name="connsiteX0" fmla="*/ 2443 w 474392"/>
              <a:gd name="connsiteY0" fmla="*/ 235974 h 244971"/>
              <a:gd name="connsiteX1" fmla="*/ 474392 w 474392"/>
              <a:gd name="connsiteY1" fmla="*/ 0 h 244971"/>
              <a:gd name="connsiteX2" fmla="*/ 297411 w 474392"/>
              <a:gd name="connsiteY2" fmla="*/ 176981 h 244971"/>
              <a:gd name="connsiteX3" fmla="*/ 2443 w 474392"/>
              <a:gd name="connsiteY3" fmla="*/ 235974 h 244971"/>
              <a:gd name="connsiteX0" fmla="*/ 1917 w 473866"/>
              <a:gd name="connsiteY0" fmla="*/ 235974 h 254936"/>
              <a:gd name="connsiteX1" fmla="*/ 473866 w 473866"/>
              <a:gd name="connsiteY1" fmla="*/ 0 h 254936"/>
              <a:gd name="connsiteX2" fmla="*/ 370627 w 473866"/>
              <a:gd name="connsiteY2" fmla="*/ 221226 h 254936"/>
              <a:gd name="connsiteX3" fmla="*/ 1917 w 473866"/>
              <a:gd name="connsiteY3" fmla="*/ 235974 h 254936"/>
              <a:gd name="connsiteX0" fmla="*/ 2316 w 474265"/>
              <a:gd name="connsiteY0" fmla="*/ 235974 h 250176"/>
              <a:gd name="connsiteX1" fmla="*/ 474265 w 474265"/>
              <a:gd name="connsiteY1" fmla="*/ 0 h 250176"/>
              <a:gd name="connsiteX2" fmla="*/ 312032 w 474265"/>
              <a:gd name="connsiteY2" fmla="*/ 206478 h 250176"/>
              <a:gd name="connsiteX3" fmla="*/ 2316 w 474265"/>
              <a:gd name="connsiteY3" fmla="*/ 235974 h 250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265" h="250176">
                <a:moveTo>
                  <a:pt x="2316" y="235974"/>
                </a:moveTo>
                <a:cubicBezTo>
                  <a:pt x="159632" y="157316"/>
                  <a:pt x="7233" y="78658"/>
                  <a:pt x="474265" y="0"/>
                </a:cubicBezTo>
                <a:lnTo>
                  <a:pt x="312032" y="206478"/>
                </a:lnTo>
                <a:cubicBezTo>
                  <a:pt x="233374" y="245807"/>
                  <a:pt x="-27181" y="265471"/>
                  <a:pt x="2316" y="235974"/>
                </a:cubicBezTo>
                <a:close/>
              </a:path>
            </a:pathLst>
          </a:cu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1623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o 21"/>
          <p:cNvGrpSpPr/>
          <p:nvPr/>
        </p:nvGrpSpPr>
        <p:grpSpPr>
          <a:xfrm>
            <a:off x="1858297" y="1191962"/>
            <a:ext cx="3380453" cy="2767155"/>
            <a:chOff x="2846503" y="1191962"/>
            <a:chExt cx="2392247" cy="1799425"/>
          </a:xfrm>
        </p:grpSpPr>
        <p:sp>
          <p:nvSpPr>
            <p:cNvPr id="10" name="Forma libre 9"/>
            <p:cNvSpPr>
              <a:spLocks noChangeAspect="1"/>
            </p:cNvSpPr>
            <p:nvPr/>
          </p:nvSpPr>
          <p:spPr>
            <a:xfrm>
              <a:off x="3791385" y="2665663"/>
              <a:ext cx="314325" cy="305336"/>
            </a:xfrm>
            <a:custGeom>
              <a:avLst/>
              <a:gdLst>
                <a:gd name="connsiteX0" fmla="*/ 104775 w 314325"/>
                <a:gd name="connsiteY0" fmla="*/ 0 h 295275"/>
                <a:gd name="connsiteX1" fmla="*/ 0 w 314325"/>
                <a:gd name="connsiteY1" fmla="*/ 228600 h 295275"/>
                <a:gd name="connsiteX2" fmla="*/ 171450 w 314325"/>
                <a:gd name="connsiteY2" fmla="*/ 295275 h 295275"/>
                <a:gd name="connsiteX3" fmla="*/ 314325 w 314325"/>
                <a:gd name="connsiteY3" fmla="*/ 38100 h 295275"/>
                <a:gd name="connsiteX4" fmla="*/ 104775 w 314325"/>
                <a:gd name="connsiteY4" fmla="*/ 0 h 295275"/>
                <a:gd name="connsiteX0" fmla="*/ 104775 w 314325"/>
                <a:gd name="connsiteY0" fmla="*/ 0 h 305336"/>
                <a:gd name="connsiteX1" fmla="*/ 0 w 314325"/>
                <a:gd name="connsiteY1" fmla="*/ 228600 h 305336"/>
                <a:gd name="connsiteX2" fmla="*/ 171450 w 314325"/>
                <a:gd name="connsiteY2" fmla="*/ 295275 h 305336"/>
                <a:gd name="connsiteX3" fmla="*/ 314325 w 314325"/>
                <a:gd name="connsiteY3" fmla="*/ 38100 h 305336"/>
                <a:gd name="connsiteX4" fmla="*/ 104775 w 314325"/>
                <a:gd name="connsiteY4" fmla="*/ 0 h 30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305336">
                  <a:moveTo>
                    <a:pt x="104775" y="0"/>
                  </a:moveTo>
                  <a:lnTo>
                    <a:pt x="0" y="228600"/>
                  </a:lnTo>
                  <a:cubicBezTo>
                    <a:pt x="11112" y="277812"/>
                    <a:pt x="119063" y="327025"/>
                    <a:pt x="171450" y="295275"/>
                  </a:cubicBezTo>
                  <a:lnTo>
                    <a:pt x="314325" y="38100"/>
                  </a:lnTo>
                  <a:lnTo>
                    <a:pt x="10477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Forma libre 11"/>
            <p:cNvSpPr>
              <a:spLocks noChangeAspect="1"/>
            </p:cNvSpPr>
            <p:nvPr/>
          </p:nvSpPr>
          <p:spPr>
            <a:xfrm rot="20652474">
              <a:off x="4491472" y="2676525"/>
              <a:ext cx="314325" cy="305336"/>
            </a:xfrm>
            <a:custGeom>
              <a:avLst/>
              <a:gdLst>
                <a:gd name="connsiteX0" fmla="*/ 104775 w 314325"/>
                <a:gd name="connsiteY0" fmla="*/ 0 h 295275"/>
                <a:gd name="connsiteX1" fmla="*/ 0 w 314325"/>
                <a:gd name="connsiteY1" fmla="*/ 228600 h 295275"/>
                <a:gd name="connsiteX2" fmla="*/ 171450 w 314325"/>
                <a:gd name="connsiteY2" fmla="*/ 295275 h 295275"/>
                <a:gd name="connsiteX3" fmla="*/ 314325 w 314325"/>
                <a:gd name="connsiteY3" fmla="*/ 38100 h 295275"/>
                <a:gd name="connsiteX4" fmla="*/ 104775 w 314325"/>
                <a:gd name="connsiteY4" fmla="*/ 0 h 295275"/>
                <a:gd name="connsiteX0" fmla="*/ 104775 w 314325"/>
                <a:gd name="connsiteY0" fmla="*/ 0 h 305336"/>
                <a:gd name="connsiteX1" fmla="*/ 0 w 314325"/>
                <a:gd name="connsiteY1" fmla="*/ 228600 h 305336"/>
                <a:gd name="connsiteX2" fmla="*/ 171450 w 314325"/>
                <a:gd name="connsiteY2" fmla="*/ 295275 h 305336"/>
                <a:gd name="connsiteX3" fmla="*/ 314325 w 314325"/>
                <a:gd name="connsiteY3" fmla="*/ 38100 h 305336"/>
                <a:gd name="connsiteX4" fmla="*/ 104775 w 314325"/>
                <a:gd name="connsiteY4" fmla="*/ 0 h 30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305336">
                  <a:moveTo>
                    <a:pt x="104775" y="0"/>
                  </a:moveTo>
                  <a:lnTo>
                    <a:pt x="0" y="228600"/>
                  </a:lnTo>
                  <a:cubicBezTo>
                    <a:pt x="11112" y="277812"/>
                    <a:pt x="119063" y="327025"/>
                    <a:pt x="171450" y="295275"/>
                  </a:cubicBezTo>
                  <a:lnTo>
                    <a:pt x="314325" y="38100"/>
                  </a:lnTo>
                  <a:lnTo>
                    <a:pt x="10477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Forma libre 8"/>
            <p:cNvSpPr>
              <a:spLocks noChangeAspect="1"/>
            </p:cNvSpPr>
            <p:nvPr/>
          </p:nvSpPr>
          <p:spPr>
            <a:xfrm>
              <a:off x="3676650" y="2686051"/>
              <a:ext cx="314325" cy="305336"/>
            </a:xfrm>
            <a:custGeom>
              <a:avLst/>
              <a:gdLst>
                <a:gd name="connsiteX0" fmla="*/ 104775 w 314325"/>
                <a:gd name="connsiteY0" fmla="*/ 0 h 295275"/>
                <a:gd name="connsiteX1" fmla="*/ 0 w 314325"/>
                <a:gd name="connsiteY1" fmla="*/ 228600 h 295275"/>
                <a:gd name="connsiteX2" fmla="*/ 171450 w 314325"/>
                <a:gd name="connsiteY2" fmla="*/ 295275 h 295275"/>
                <a:gd name="connsiteX3" fmla="*/ 314325 w 314325"/>
                <a:gd name="connsiteY3" fmla="*/ 38100 h 295275"/>
                <a:gd name="connsiteX4" fmla="*/ 104775 w 314325"/>
                <a:gd name="connsiteY4" fmla="*/ 0 h 295275"/>
                <a:gd name="connsiteX0" fmla="*/ 104775 w 314325"/>
                <a:gd name="connsiteY0" fmla="*/ 0 h 305336"/>
                <a:gd name="connsiteX1" fmla="*/ 0 w 314325"/>
                <a:gd name="connsiteY1" fmla="*/ 228600 h 305336"/>
                <a:gd name="connsiteX2" fmla="*/ 171450 w 314325"/>
                <a:gd name="connsiteY2" fmla="*/ 295275 h 305336"/>
                <a:gd name="connsiteX3" fmla="*/ 314325 w 314325"/>
                <a:gd name="connsiteY3" fmla="*/ 38100 h 305336"/>
                <a:gd name="connsiteX4" fmla="*/ 104775 w 314325"/>
                <a:gd name="connsiteY4" fmla="*/ 0 h 30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305336">
                  <a:moveTo>
                    <a:pt x="104775" y="0"/>
                  </a:moveTo>
                  <a:lnTo>
                    <a:pt x="0" y="228600"/>
                  </a:lnTo>
                  <a:cubicBezTo>
                    <a:pt x="11112" y="277812"/>
                    <a:pt x="119063" y="327025"/>
                    <a:pt x="171450" y="295275"/>
                  </a:cubicBezTo>
                  <a:lnTo>
                    <a:pt x="314325" y="38100"/>
                  </a:lnTo>
                  <a:lnTo>
                    <a:pt x="10477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Forma libre 10"/>
            <p:cNvSpPr>
              <a:spLocks noChangeAspect="1"/>
            </p:cNvSpPr>
            <p:nvPr/>
          </p:nvSpPr>
          <p:spPr>
            <a:xfrm rot="21169540">
              <a:off x="4376737" y="2686051"/>
              <a:ext cx="314325" cy="305336"/>
            </a:xfrm>
            <a:custGeom>
              <a:avLst/>
              <a:gdLst>
                <a:gd name="connsiteX0" fmla="*/ 104775 w 314325"/>
                <a:gd name="connsiteY0" fmla="*/ 0 h 295275"/>
                <a:gd name="connsiteX1" fmla="*/ 0 w 314325"/>
                <a:gd name="connsiteY1" fmla="*/ 228600 h 295275"/>
                <a:gd name="connsiteX2" fmla="*/ 171450 w 314325"/>
                <a:gd name="connsiteY2" fmla="*/ 295275 h 295275"/>
                <a:gd name="connsiteX3" fmla="*/ 314325 w 314325"/>
                <a:gd name="connsiteY3" fmla="*/ 38100 h 295275"/>
                <a:gd name="connsiteX4" fmla="*/ 104775 w 314325"/>
                <a:gd name="connsiteY4" fmla="*/ 0 h 295275"/>
                <a:gd name="connsiteX0" fmla="*/ 104775 w 314325"/>
                <a:gd name="connsiteY0" fmla="*/ 0 h 305336"/>
                <a:gd name="connsiteX1" fmla="*/ 0 w 314325"/>
                <a:gd name="connsiteY1" fmla="*/ 228600 h 305336"/>
                <a:gd name="connsiteX2" fmla="*/ 171450 w 314325"/>
                <a:gd name="connsiteY2" fmla="*/ 295275 h 305336"/>
                <a:gd name="connsiteX3" fmla="*/ 314325 w 314325"/>
                <a:gd name="connsiteY3" fmla="*/ 38100 h 305336"/>
                <a:gd name="connsiteX4" fmla="*/ 104775 w 314325"/>
                <a:gd name="connsiteY4" fmla="*/ 0 h 30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305336">
                  <a:moveTo>
                    <a:pt x="104775" y="0"/>
                  </a:moveTo>
                  <a:lnTo>
                    <a:pt x="0" y="228600"/>
                  </a:lnTo>
                  <a:cubicBezTo>
                    <a:pt x="11112" y="277812"/>
                    <a:pt x="119063" y="327025"/>
                    <a:pt x="171450" y="295275"/>
                  </a:cubicBezTo>
                  <a:lnTo>
                    <a:pt x="314325" y="38100"/>
                  </a:lnTo>
                  <a:lnTo>
                    <a:pt x="10477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Forma libre 7"/>
            <p:cNvSpPr>
              <a:spLocks noChangeAspect="1"/>
            </p:cNvSpPr>
            <p:nvPr/>
          </p:nvSpPr>
          <p:spPr>
            <a:xfrm>
              <a:off x="3133725" y="1191962"/>
              <a:ext cx="2105025" cy="1684588"/>
            </a:xfrm>
            <a:custGeom>
              <a:avLst/>
              <a:gdLst>
                <a:gd name="connsiteX0" fmla="*/ 0 w 2105025"/>
                <a:gd name="connsiteY0" fmla="*/ 781050 h 1638300"/>
                <a:gd name="connsiteX1" fmla="*/ 847725 w 2105025"/>
                <a:gd name="connsiteY1" fmla="*/ 19050 h 1638300"/>
                <a:gd name="connsiteX2" fmla="*/ 1476375 w 2105025"/>
                <a:gd name="connsiteY2" fmla="*/ 0 h 1638300"/>
                <a:gd name="connsiteX3" fmla="*/ 1228725 w 2105025"/>
                <a:gd name="connsiteY3" fmla="*/ 66675 h 1638300"/>
                <a:gd name="connsiteX4" fmla="*/ 1876425 w 2105025"/>
                <a:gd name="connsiteY4" fmla="*/ 152400 h 1638300"/>
                <a:gd name="connsiteX5" fmla="*/ 1581150 w 2105025"/>
                <a:gd name="connsiteY5" fmla="*/ 247650 h 1638300"/>
                <a:gd name="connsiteX6" fmla="*/ 2105025 w 2105025"/>
                <a:gd name="connsiteY6" fmla="*/ 638175 h 1638300"/>
                <a:gd name="connsiteX7" fmla="*/ 1914525 w 2105025"/>
                <a:gd name="connsiteY7" fmla="*/ 657225 h 1638300"/>
                <a:gd name="connsiteX8" fmla="*/ 2105025 w 2105025"/>
                <a:gd name="connsiteY8" fmla="*/ 990600 h 1638300"/>
                <a:gd name="connsiteX9" fmla="*/ 1924050 w 2105025"/>
                <a:gd name="connsiteY9" fmla="*/ 895350 h 1638300"/>
                <a:gd name="connsiteX10" fmla="*/ 1962150 w 2105025"/>
                <a:gd name="connsiteY10" fmla="*/ 1381125 h 1638300"/>
                <a:gd name="connsiteX11" fmla="*/ 1838325 w 2105025"/>
                <a:gd name="connsiteY11" fmla="*/ 1285875 h 1638300"/>
                <a:gd name="connsiteX12" fmla="*/ 1724025 w 2105025"/>
                <a:gd name="connsiteY12" fmla="*/ 1638300 h 1638300"/>
                <a:gd name="connsiteX13" fmla="*/ 1666875 w 2105025"/>
                <a:gd name="connsiteY13" fmla="*/ 1485900 h 1638300"/>
                <a:gd name="connsiteX14" fmla="*/ 1152525 w 2105025"/>
                <a:gd name="connsiteY14" fmla="*/ 1581150 h 1638300"/>
                <a:gd name="connsiteX15" fmla="*/ 0 w 2105025"/>
                <a:gd name="connsiteY15" fmla="*/ 781050 h 1638300"/>
                <a:gd name="connsiteX0" fmla="*/ 2806 w 2107831"/>
                <a:gd name="connsiteY0" fmla="*/ 781050 h 1638300"/>
                <a:gd name="connsiteX1" fmla="*/ 850531 w 2107831"/>
                <a:gd name="connsiteY1" fmla="*/ 19050 h 1638300"/>
                <a:gd name="connsiteX2" fmla="*/ 1479181 w 2107831"/>
                <a:gd name="connsiteY2" fmla="*/ 0 h 1638300"/>
                <a:gd name="connsiteX3" fmla="*/ 1231531 w 2107831"/>
                <a:gd name="connsiteY3" fmla="*/ 66675 h 1638300"/>
                <a:gd name="connsiteX4" fmla="*/ 1879231 w 2107831"/>
                <a:gd name="connsiteY4" fmla="*/ 152400 h 1638300"/>
                <a:gd name="connsiteX5" fmla="*/ 1583956 w 2107831"/>
                <a:gd name="connsiteY5" fmla="*/ 247650 h 1638300"/>
                <a:gd name="connsiteX6" fmla="*/ 2107831 w 2107831"/>
                <a:gd name="connsiteY6" fmla="*/ 638175 h 1638300"/>
                <a:gd name="connsiteX7" fmla="*/ 1917331 w 2107831"/>
                <a:gd name="connsiteY7" fmla="*/ 657225 h 1638300"/>
                <a:gd name="connsiteX8" fmla="*/ 2107831 w 2107831"/>
                <a:gd name="connsiteY8" fmla="*/ 990600 h 1638300"/>
                <a:gd name="connsiteX9" fmla="*/ 1926856 w 2107831"/>
                <a:gd name="connsiteY9" fmla="*/ 895350 h 1638300"/>
                <a:gd name="connsiteX10" fmla="*/ 1964956 w 2107831"/>
                <a:gd name="connsiteY10" fmla="*/ 1381125 h 1638300"/>
                <a:gd name="connsiteX11" fmla="*/ 1841131 w 2107831"/>
                <a:gd name="connsiteY11" fmla="*/ 1285875 h 1638300"/>
                <a:gd name="connsiteX12" fmla="*/ 1726831 w 2107831"/>
                <a:gd name="connsiteY12" fmla="*/ 1638300 h 1638300"/>
                <a:gd name="connsiteX13" fmla="*/ 1669681 w 2107831"/>
                <a:gd name="connsiteY13" fmla="*/ 1485900 h 1638300"/>
                <a:gd name="connsiteX14" fmla="*/ 1155331 w 2107831"/>
                <a:gd name="connsiteY14" fmla="*/ 1581150 h 1638300"/>
                <a:gd name="connsiteX15" fmla="*/ 2806 w 2107831"/>
                <a:gd name="connsiteY15" fmla="*/ 781050 h 1638300"/>
                <a:gd name="connsiteX0" fmla="*/ 2806 w 2107831"/>
                <a:gd name="connsiteY0" fmla="*/ 781050 h 1638300"/>
                <a:gd name="connsiteX1" fmla="*/ 850531 w 2107831"/>
                <a:gd name="connsiteY1" fmla="*/ 19050 h 1638300"/>
                <a:gd name="connsiteX2" fmla="*/ 1479181 w 2107831"/>
                <a:gd name="connsiteY2" fmla="*/ 0 h 1638300"/>
                <a:gd name="connsiteX3" fmla="*/ 1231531 w 2107831"/>
                <a:gd name="connsiteY3" fmla="*/ 66675 h 1638300"/>
                <a:gd name="connsiteX4" fmla="*/ 1879231 w 2107831"/>
                <a:gd name="connsiteY4" fmla="*/ 152400 h 1638300"/>
                <a:gd name="connsiteX5" fmla="*/ 1583956 w 2107831"/>
                <a:gd name="connsiteY5" fmla="*/ 247650 h 1638300"/>
                <a:gd name="connsiteX6" fmla="*/ 2107831 w 2107831"/>
                <a:gd name="connsiteY6" fmla="*/ 638175 h 1638300"/>
                <a:gd name="connsiteX7" fmla="*/ 1917331 w 2107831"/>
                <a:gd name="connsiteY7" fmla="*/ 657225 h 1638300"/>
                <a:gd name="connsiteX8" fmla="*/ 2107831 w 2107831"/>
                <a:gd name="connsiteY8" fmla="*/ 990600 h 1638300"/>
                <a:gd name="connsiteX9" fmla="*/ 1926856 w 2107831"/>
                <a:gd name="connsiteY9" fmla="*/ 895350 h 1638300"/>
                <a:gd name="connsiteX10" fmla="*/ 1964956 w 2107831"/>
                <a:gd name="connsiteY10" fmla="*/ 1381125 h 1638300"/>
                <a:gd name="connsiteX11" fmla="*/ 1841131 w 2107831"/>
                <a:gd name="connsiteY11" fmla="*/ 1285875 h 1638300"/>
                <a:gd name="connsiteX12" fmla="*/ 1726831 w 2107831"/>
                <a:gd name="connsiteY12" fmla="*/ 1638300 h 1638300"/>
                <a:gd name="connsiteX13" fmla="*/ 1669681 w 2107831"/>
                <a:gd name="connsiteY13" fmla="*/ 1485900 h 1638300"/>
                <a:gd name="connsiteX14" fmla="*/ 1155331 w 2107831"/>
                <a:gd name="connsiteY14" fmla="*/ 1581150 h 1638300"/>
                <a:gd name="connsiteX15" fmla="*/ 2806 w 2107831"/>
                <a:gd name="connsiteY15" fmla="*/ 781050 h 1638300"/>
                <a:gd name="connsiteX0" fmla="*/ 2806 w 2107831"/>
                <a:gd name="connsiteY0" fmla="*/ 781050 h 1638300"/>
                <a:gd name="connsiteX1" fmla="*/ 850531 w 2107831"/>
                <a:gd name="connsiteY1" fmla="*/ 19050 h 1638300"/>
                <a:gd name="connsiteX2" fmla="*/ 1479181 w 2107831"/>
                <a:gd name="connsiteY2" fmla="*/ 0 h 1638300"/>
                <a:gd name="connsiteX3" fmla="*/ 1231531 w 2107831"/>
                <a:gd name="connsiteY3" fmla="*/ 66675 h 1638300"/>
                <a:gd name="connsiteX4" fmla="*/ 1879231 w 2107831"/>
                <a:gd name="connsiteY4" fmla="*/ 152400 h 1638300"/>
                <a:gd name="connsiteX5" fmla="*/ 1583956 w 2107831"/>
                <a:gd name="connsiteY5" fmla="*/ 247650 h 1638300"/>
                <a:gd name="connsiteX6" fmla="*/ 2107831 w 2107831"/>
                <a:gd name="connsiteY6" fmla="*/ 638175 h 1638300"/>
                <a:gd name="connsiteX7" fmla="*/ 1917331 w 2107831"/>
                <a:gd name="connsiteY7" fmla="*/ 657225 h 1638300"/>
                <a:gd name="connsiteX8" fmla="*/ 2107831 w 2107831"/>
                <a:gd name="connsiteY8" fmla="*/ 990600 h 1638300"/>
                <a:gd name="connsiteX9" fmla="*/ 1926856 w 2107831"/>
                <a:gd name="connsiteY9" fmla="*/ 895350 h 1638300"/>
                <a:gd name="connsiteX10" fmla="*/ 1964956 w 2107831"/>
                <a:gd name="connsiteY10" fmla="*/ 1381125 h 1638300"/>
                <a:gd name="connsiteX11" fmla="*/ 1841131 w 2107831"/>
                <a:gd name="connsiteY11" fmla="*/ 1285875 h 1638300"/>
                <a:gd name="connsiteX12" fmla="*/ 1726831 w 2107831"/>
                <a:gd name="connsiteY12" fmla="*/ 1638300 h 1638300"/>
                <a:gd name="connsiteX13" fmla="*/ 1669681 w 2107831"/>
                <a:gd name="connsiteY13" fmla="*/ 1485900 h 1638300"/>
                <a:gd name="connsiteX14" fmla="*/ 1155331 w 2107831"/>
                <a:gd name="connsiteY14" fmla="*/ 1581150 h 1638300"/>
                <a:gd name="connsiteX15" fmla="*/ 2806 w 2107831"/>
                <a:gd name="connsiteY15" fmla="*/ 781050 h 1638300"/>
                <a:gd name="connsiteX0" fmla="*/ 0 w 2105025"/>
                <a:gd name="connsiteY0" fmla="*/ 781050 h 1638300"/>
                <a:gd name="connsiteX1" fmla="*/ 847725 w 2105025"/>
                <a:gd name="connsiteY1" fmla="*/ 19050 h 1638300"/>
                <a:gd name="connsiteX2" fmla="*/ 1476375 w 2105025"/>
                <a:gd name="connsiteY2" fmla="*/ 0 h 1638300"/>
                <a:gd name="connsiteX3" fmla="*/ 1228725 w 2105025"/>
                <a:gd name="connsiteY3" fmla="*/ 66675 h 1638300"/>
                <a:gd name="connsiteX4" fmla="*/ 1876425 w 2105025"/>
                <a:gd name="connsiteY4" fmla="*/ 152400 h 1638300"/>
                <a:gd name="connsiteX5" fmla="*/ 1581150 w 2105025"/>
                <a:gd name="connsiteY5" fmla="*/ 247650 h 1638300"/>
                <a:gd name="connsiteX6" fmla="*/ 2105025 w 2105025"/>
                <a:gd name="connsiteY6" fmla="*/ 638175 h 1638300"/>
                <a:gd name="connsiteX7" fmla="*/ 1914525 w 2105025"/>
                <a:gd name="connsiteY7" fmla="*/ 657225 h 1638300"/>
                <a:gd name="connsiteX8" fmla="*/ 2105025 w 2105025"/>
                <a:gd name="connsiteY8" fmla="*/ 990600 h 1638300"/>
                <a:gd name="connsiteX9" fmla="*/ 1924050 w 2105025"/>
                <a:gd name="connsiteY9" fmla="*/ 895350 h 1638300"/>
                <a:gd name="connsiteX10" fmla="*/ 1962150 w 2105025"/>
                <a:gd name="connsiteY10" fmla="*/ 1381125 h 1638300"/>
                <a:gd name="connsiteX11" fmla="*/ 1838325 w 2105025"/>
                <a:gd name="connsiteY11" fmla="*/ 1285875 h 1638300"/>
                <a:gd name="connsiteX12" fmla="*/ 1724025 w 2105025"/>
                <a:gd name="connsiteY12" fmla="*/ 1638300 h 1638300"/>
                <a:gd name="connsiteX13" fmla="*/ 1666875 w 2105025"/>
                <a:gd name="connsiteY13" fmla="*/ 1485900 h 1638300"/>
                <a:gd name="connsiteX14" fmla="*/ 1152525 w 2105025"/>
                <a:gd name="connsiteY14" fmla="*/ 1581150 h 1638300"/>
                <a:gd name="connsiteX15" fmla="*/ 0 w 2105025"/>
                <a:gd name="connsiteY15" fmla="*/ 781050 h 1638300"/>
                <a:gd name="connsiteX0" fmla="*/ 0 w 2105025"/>
                <a:gd name="connsiteY0" fmla="*/ 781050 h 1638300"/>
                <a:gd name="connsiteX1" fmla="*/ 847725 w 2105025"/>
                <a:gd name="connsiteY1" fmla="*/ 19050 h 1638300"/>
                <a:gd name="connsiteX2" fmla="*/ 1476375 w 2105025"/>
                <a:gd name="connsiteY2" fmla="*/ 0 h 1638300"/>
                <a:gd name="connsiteX3" fmla="*/ 1228725 w 2105025"/>
                <a:gd name="connsiteY3" fmla="*/ 66675 h 1638300"/>
                <a:gd name="connsiteX4" fmla="*/ 1876425 w 2105025"/>
                <a:gd name="connsiteY4" fmla="*/ 152400 h 1638300"/>
                <a:gd name="connsiteX5" fmla="*/ 1581150 w 2105025"/>
                <a:gd name="connsiteY5" fmla="*/ 247650 h 1638300"/>
                <a:gd name="connsiteX6" fmla="*/ 2105025 w 2105025"/>
                <a:gd name="connsiteY6" fmla="*/ 638175 h 1638300"/>
                <a:gd name="connsiteX7" fmla="*/ 1914525 w 2105025"/>
                <a:gd name="connsiteY7" fmla="*/ 657225 h 1638300"/>
                <a:gd name="connsiteX8" fmla="*/ 2105025 w 2105025"/>
                <a:gd name="connsiteY8" fmla="*/ 990600 h 1638300"/>
                <a:gd name="connsiteX9" fmla="*/ 1924050 w 2105025"/>
                <a:gd name="connsiteY9" fmla="*/ 895350 h 1638300"/>
                <a:gd name="connsiteX10" fmla="*/ 1962150 w 2105025"/>
                <a:gd name="connsiteY10" fmla="*/ 1381125 h 1638300"/>
                <a:gd name="connsiteX11" fmla="*/ 1838325 w 2105025"/>
                <a:gd name="connsiteY11" fmla="*/ 1285875 h 1638300"/>
                <a:gd name="connsiteX12" fmla="*/ 1724025 w 2105025"/>
                <a:gd name="connsiteY12" fmla="*/ 1638300 h 1638300"/>
                <a:gd name="connsiteX13" fmla="*/ 1666875 w 2105025"/>
                <a:gd name="connsiteY13" fmla="*/ 1485900 h 1638300"/>
                <a:gd name="connsiteX14" fmla="*/ 1152525 w 2105025"/>
                <a:gd name="connsiteY14" fmla="*/ 1581150 h 1638300"/>
                <a:gd name="connsiteX15" fmla="*/ 0 w 2105025"/>
                <a:gd name="connsiteY15" fmla="*/ 781050 h 1638300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56013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56013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56013 h 1684588"/>
                <a:gd name="connsiteX15" fmla="*/ 0 w 2105025"/>
                <a:gd name="connsiteY15" fmla="*/ 827338 h 1684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05025" h="1684588">
                  <a:moveTo>
                    <a:pt x="0" y="827338"/>
                  </a:moveTo>
                  <a:cubicBezTo>
                    <a:pt x="53975" y="252663"/>
                    <a:pt x="601663" y="138363"/>
                    <a:pt x="847725" y="65338"/>
                  </a:cubicBezTo>
                  <a:cubicBezTo>
                    <a:pt x="1093788" y="-64837"/>
                    <a:pt x="1412875" y="38351"/>
                    <a:pt x="1476375" y="46288"/>
                  </a:cubicBezTo>
                  <a:lnTo>
                    <a:pt x="1228725" y="112963"/>
                  </a:lnTo>
                  <a:cubicBezTo>
                    <a:pt x="1295400" y="138363"/>
                    <a:pt x="1655762" y="44700"/>
                    <a:pt x="1876425" y="198688"/>
                  </a:cubicBezTo>
                  <a:lnTo>
                    <a:pt x="1600200" y="284413"/>
                  </a:lnTo>
                  <a:cubicBezTo>
                    <a:pt x="1638300" y="365376"/>
                    <a:pt x="1992313" y="263776"/>
                    <a:pt x="2105025" y="684463"/>
                  </a:cubicBezTo>
                  <a:lnTo>
                    <a:pt x="1914525" y="703513"/>
                  </a:lnTo>
                  <a:cubicBezTo>
                    <a:pt x="1914525" y="762250"/>
                    <a:pt x="2065338" y="740026"/>
                    <a:pt x="2105025" y="1036888"/>
                  </a:cubicBezTo>
                  <a:lnTo>
                    <a:pt x="1924050" y="941638"/>
                  </a:lnTo>
                  <a:cubicBezTo>
                    <a:pt x="1900238" y="1006725"/>
                    <a:pt x="2052637" y="1133726"/>
                    <a:pt x="1962150" y="1427413"/>
                  </a:cubicBezTo>
                  <a:lnTo>
                    <a:pt x="1838325" y="1332163"/>
                  </a:lnTo>
                  <a:cubicBezTo>
                    <a:pt x="1798638" y="1375025"/>
                    <a:pt x="1885950" y="1470276"/>
                    <a:pt x="1724025" y="1684588"/>
                  </a:cubicBezTo>
                  <a:lnTo>
                    <a:pt x="1666875" y="1532188"/>
                  </a:lnTo>
                  <a:lnTo>
                    <a:pt x="1152525" y="1656013"/>
                  </a:lnTo>
                  <a:cubicBezTo>
                    <a:pt x="893763" y="1643313"/>
                    <a:pt x="98425" y="1659188"/>
                    <a:pt x="0" y="8273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Forma libre 3"/>
            <p:cNvSpPr>
              <a:spLocks noChangeAspect="1"/>
            </p:cNvSpPr>
            <p:nvPr/>
          </p:nvSpPr>
          <p:spPr>
            <a:xfrm>
              <a:off x="2886075" y="1552575"/>
              <a:ext cx="1035964" cy="1123950"/>
            </a:xfrm>
            <a:custGeom>
              <a:avLst/>
              <a:gdLst>
                <a:gd name="connsiteX0" fmla="*/ 476250 w 685800"/>
                <a:gd name="connsiteY0" fmla="*/ 0 h 1095375"/>
                <a:gd name="connsiteX1" fmla="*/ 685800 w 685800"/>
                <a:gd name="connsiteY1" fmla="*/ 1095375 h 1095375"/>
                <a:gd name="connsiteX2" fmla="*/ 361950 w 685800"/>
                <a:gd name="connsiteY2" fmla="*/ 847725 h 1095375"/>
                <a:gd name="connsiteX3" fmla="*/ 0 w 685800"/>
                <a:gd name="connsiteY3" fmla="*/ 409575 h 1095375"/>
                <a:gd name="connsiteX4" fmla="*/ 295275 w 685800"/>
                <a:gd name="connsiteY4" fmla="*/ 390525 h 1095375"/>
                <a:gd name="connsiteX5" fmla="*/ 476250 w 685800"/>
                <a:gd name="connsiteY5" fmla="*/ 0 h 1095375"/>
                <a:gd name="connsiteX0" fmla="*/ 476250 w 687333"/>
                <a:gd name="connsiteY0" fmla="*/ 0 h 1095375"/>
                <a:gd name="connsiteX1" fmla="*/ 685800 w 687333"/>
                <a:gd name="connsiteY1" fmla="*/ 1095375 h 1095375"/>
                <a:gd name="connsiteX2" fmla="*/ 361950 w 687333"/>
                <a:gd name="connsiteY2" fmla="*/ 847725 h 1095375"/>
                <a:gd name="connsiteX3" fmla="*/ 0 w 687333"/>
                <a:gd name="connsiteY3" fmla="*/ 409575 h 1095375"/>
                <a:gd name="connsiteX4" fmla="*/ 295275 w 687333"/>
                <a:gd name="connsiteY4" fmla="*/ 390525 h 1095375"/>
                <a:gd name="connsiteX5" fmla="*/ 476250 w 687333"/>
                <a:gd name="connsiteY5" fmla="*/ 0 h 1095375"/>
                <a:gd name="connsiteX0" fmla="*/ 476250 w 945721"/>
                <a:gd name="connsiteY0" fmla="*/ 0 h 1095375"/>
                <a:gd name="connsiteX1" fmla="*/ 685800 w 945721"/>
                <a:gd name="connsiteY1" fmla="*/ 1095375 h 1095375"/>
                <a:gd name="connsiteX2" fmla="*/ 361950 w 945721"/>
                <a:gd name="connsiteY2" fmla="*/ 847725 h 1095375"/>
                <a:gd name="connsiteX3" fmla="*/ 0 w 945721"/>
                <a:gd name="connsiteY3" fmla="*/ 409575 h 1095375"/>
                <a:gd name="connsiteX4" fmla="*/ 295275 w 945721"/>
                <a:gd name="connsiteY4" fmla="*/ 390525 h 1095375"/>
                <a:gd name="connsiteX5" fmla="*/ 476250 w 945721"/>
                <a:gd name="connsiteY5" fmla="*/ 0 h 1095375"/>
                <a:gd name="connsiteX0" fmla="*/ 476250 w 1084211"/>
                <a:gd name="connsiteY0" fmla="*/ 0 h 1095375"/>
                <a:gd name="connsiteX1" fmla="*/ 685800 w 1084211"/>
                <a:gd name="connsiteY1" fmla="*/ 1095375 h 1095375"/>
                <a:gd name="connsiteX2" fmla="*/ 361950 w 1084211"/>
                <a:gd name="connsiteY2" fmla="*/ 847725 h 1095375"/>
                <a:gd name="connsiteX3" fmla="*/ 0 w 1084211"/>
                <a:gd name="connsiteY3" fmla="*/ 409575 h 1095375"/>
                <a:gd name="connsiteX4" fmla="*/ 295275 w 1084211"/>
                <a:gd name="connsiteY4" fmla="*/ 390525 h 1095375"/>
                <a:gd name="connsiteX5" fmla="*/ 476250 w 1084211"/>
                <a:gd name="connsiteY5" fmla="*/ 0 h 1095375"/>
                <a:gd name="connsiteX0" fmla="*/ 476250 w 1038098"/>
                <a:gd name="connsiteY0" fmla="*/ 0 h 1095375"/>
                <a:gd name="connsiteX1" fmla="*/ 685800 w 1038098"/>
                <a:gd name="connsiteY1" fmla="*/ 1095375 h 1095375"/>
                <a:gd name="connsiteX2" fmla="*/ 361950 w 1038098"/>
                <a:gd name="connsiteY2" fmla="*/ 847725 h 1095375"/>
                <a:gd name="connsiteX3" fmla="*/ 0 w 1038098"/>
                <a:gd name="connsiteY3" fmla="*/ 409575 h 1095375"/>
                <a:gd name="connsiteX4" fmla="*/ 295275 w 1038098"/>
                <a:gd name="connsiteY4" fmla="*/ 390525 h 1095375"/>
                <a:gd name="connsiteX5" fmla="*/ 476250 w 1038098"/>
                <a:gd name="connsiteY5" fmla="*/ 0 h 1095375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61950 w 1047276"/>
                <a:gd name="connsiteY2" fmla="*/ 87630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61950 w 1047276"/>
                <a:gd name="connsiteY2" fmla="*/ 87630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61950 w 1047276"/>
                <a:gd name="connsiteY2" fmla="*/ 87630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61950 w 1047276"/>
                <a:gd name="connsiteY2" fmla="*/ 87630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47650 w 1047276"/>
                <a:gd name="connsiteY4" fmla="*/ 447675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47650 w 1047276"/>
                <a:gd name="connsiteY4" fmla="*/ 447675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47650 w 1047276"/>
                <a:gd name="connsiteY4" fmla="*/ 447675 h 1123950"/>
                <a:gd name="connsiteX5" fmla="*/ 495300 w 1047276"/>
                <a:gd name="connsiteY5" fmla="*/ 0 h 1123950"/>
                <a:gd name="connsiteX0" fmla="*/ 457200 w 1029146"/>
                <a:gd name="connsiteY0" fmla="*/ 0 h 1123950"/>
                <a:gd name="connsiteX1" fmla="*/ 685800 w 1029146"/>
                <a:gd name="connsiteY1" fmla="*/ 1123950 h 1123950"/>
                <a:gd name="connsiteX2" fmla="*/ 381000 w 1029146"/>
                <a:gd name="connsiteY2" fmla="*/ 857250 h 1123950"/>
                <a:gd name="connsiteX3" fmla="*/ 0 w 1029146"/>
                <a:gd name="connsiteY3" fmla="*/ 438150 h 1123950"/>
                <a:gd name="connsiteX4" fmla="*/ 247650 w 1029146"/>
                <a:gd name="connsiteY4" fmla="*/ 447675 h 1123950"/>
                <a:gd name="connsiteX5" fmla="*/ 457200 w 1029146"/>
                <a:gd name="connsiteY5" fmla="*/ 0 h 1123950"/>
                <a:gd name="connsiteX0" fmla="*/ 457200 w 1035964"/>
                <a:gd name="connsiteY0" fmla="*/ 0 h 1123950"/>
                <a:gd name="connsiteX1" fmla="*/ 685800 w 1035964"/>
                <a:gd name="connsiteY1" fmla="*/ 1123950 h 1123950"/>
                <a:gd name="connsiteX2" fmla="*/ 381000 w 1035964"/>
                <a:gd name="connsiteY2" fmla="*/ 857250 h 1123950"/>
                <a:gd name="connsiteX3" fmla="*/ 0 w 1035964"/>
                <a:gd name="connsiteY3" fmla="*/ 438150 h 1123950"/>
                <a:gd name="connsiteX4" fmla="*/ 247650 w 1035964"/>
                <a:gd name="connsiteY4" fmla="*/ 447675 h 1123950"/>
                <a:gd name="connsiteX5" fmla="*/ 457200 w 1035964"/>
                <a:gd name="connsiteY5" fmla="*/ 0 h 1123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5964" h="1123950">
                  <a:moveTo>
                    <a:pt x="457200" y="0"/>
                  </a:moveTo>
                  <a:cubicBezTo>
                    <a:pt x="1255713" y="79375"/>
                    <a:pt x="1123950" y="963613"/>
                    <a:pt x="685800" y="1123950"/>
                  </a:cubicBezTo>
                  <a:cubicBezTo>
                    <a:pt x="482600" y="1022350"/>
                    <a:pt x="460375" y="977900"/>
                    <a:pt x="381000" y="857250"/>
                  </a:cubicBezTo>
                  <a:cubicBezTo>
                    <a:pt x="25400" y="708025"/>
                    <a:pt x="79375" y="720725"/>
                    <a:pt x="0" y="438150"/>
                  </a:cubicBezTo>
                  <a:lnTo>
                    <a:pt x="247650" y="447675"/>
                  </a:lnTo>
                  <a:cubicBezTo>
                    <a:pt x="257175" y="298450"/>
                    <a:pt x="314325" y="149225"/>
                    <a:pt x="457200" y="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Elipse 4"/>
            <p:cNvSpPr>
              <a:spLocks noChangeAspect="1"/>
            </p:cNvSpPr>
            <p:nvPr/>
          </p:nvSpPr>
          <p:spPr>
            <a:xfrm>
              <a:off x="2846503" y="1970550"/>
              <a:ext cx="144000" cy="144000"/>
            </a:xfrm>
            <a:prstGeom prst="ellipse">
              <a:avLst/>
            </a:prstGeom>
            <a:solidFill>
              <a:srgbClr val="6633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Elipse 5"/>
            <p:cNvSpPr>
              <a:spLocks noChangeAspect="1"/>
            </p:cNvSpPr>
            <p:nvPr/>
          </p:nvSpPr>
          <p:spPr>
            <a:xfrm>
              <a:off x="3409713" y="2275350"/>
              <a:ext cx="180000" cy="180000"/>
            </a:xfrm>
            <a:prstGeom prst="ellipse">
              <a:avLst/>
            </a:prstGeom>
            <a:solidFill>
              <a:srgbClr val="FF66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Elipse 6"/>
            <p:cNvSpPr>
              <a:spLocks noChangeAspect="1"/>
            </p:cNvSpPr>
            <p:nvPr/>
          </p:nvSpPr>
          <p:spPr>
            <a:xfrm>
              <a:off x="3562113" y="2046750"/>
              <a:ext cx="72000" cy="720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7363183" y="1535082"/>
            <a:ext cx="4080115" cy="3199436"/>
            <a:chOff x="6686149" y="1445550"/>
            <a:chExt cx="3238065" cy="2476557"/>
          </a:xfrm>
        </p:grpSpPr>
        <p:sp>
          <p:nvSpPr>
            <p:cNvPr id="13" name="Forma libre 12"/>
            <p:cNvSpPr>
              <a:spLocks noChangeAspect="1"/>
            </p:cNvSpPr>
            <p:nvPr/>
          </p:nvSpPr>
          <p:spPr>
            <a:xfrm>
              <a:off x="8557376" y="3585118"/>
              <a:ext cx="314325" cy="305336"/>
            </a:xfrm>
            <a:custGeom>
              <a:avLst/>
              <a:gdLst>
                <a:gd name="connsiteX0" fmla="*/ 104775 w 314325"/>
                <a:gd name="connsiteY0" fmla="*/ 0 h 295275"/>
                <a:gd name="connsiteX1" fmla="*/ 0 w 314325"/>
                <a:gd name="connsiteY1" fmla="*/ 228600 h 295275"/>
                <a:gd name="connsiteX2" fmla="*/ 171450 w 314325"/>
                <a:gd name="connsiteY2" fmla="*/ 295275 h 295275"/>
                <a:gd name="connsiteX3" fmla="*/ 314325 w 314325"/>
                <a:gd name="connsiteY3" fmla="*/ 38100 h 295275"/>
                <a:gd name="connsiteX4" fmla="*/ 104775 w 314325"/>
                <a:gd name="connsiteY4" fmla="*/ 0 h 295275"/>
                <a:gd name="connsiteX0" fmla="*/ 104775 w 314325"/>
                <a:gd name="connsiteY0" fmla="*/ 0 h 305336"/>
                <a:gd name="connsiteX1" fmla="*/ 0 w 314325"/>
                <a:gd name="connsiteY1" fmla="*/ 228600 h 305336"/>
                <a:gd name="connsiteX2" fmla="*/ 171450 w 314325"/>
                <a:gd name="connsiteY2" fmla="*/ 295275 h 305336"/>
                <a:gd name="connsiteX3" fmla="*/ 314325 w 314325"/>
                <a:gd name="connsiteY3" fmla="*/ 38100 h 305336"/>
                <a:gd name="connsiteX4" fmla="*/ 104775 w 314325"/>
                <a:gd name="connsiteY4" fmla="*/ 0 h 30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305336">
                  <a:moveTo>
                    <a:pt x="104775" y="0"/>
                  </a:moveTo>
                  <a:lnTo>
                    <a:pt x="0" y="228600"/>
                  </a:lnTo>
                  <a:cubicBezTo>
                    <a:pt x="11112" y="277812"/>
                    <a:pt x="119063" y="327025"/>
                    <a:pt x="171450" y="295275"/>
                  </a:cubicBezTo>
                  <a:lnTo>
                    <a:pt x="314325" y="38100"/>
                  </a:lnTo>
                  <a:lnTo>
                    <a:pt x="10477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Forma libre 13"/>
            <p:cNvSpPr>
              <a:spLocks noChangeAspect="1"/>
            </p:cNvSpPr>
            <p:nvPr/>
          </p:nvSpPr>
          <p:spPr>
            <a:xfrm rot="20652474">
              <a:off x="9339696" y="3616771"/>
              <a:ext cx="314325" cy="305336"/>
            </a:xfrm>
            <a:custGeom>
              <a:avLst/>
              <a:gdLst>
                <a:gd name="connsiteX0" fmla="*/ 104775 w 314325"/>
                <a:gd name="connsiteY0" fmla="*/ 0 h 295275"/>
                <a:gd name="connsiteX1" fmla="*/ 0 w 314325"/>
                <a:gd name="connsiteY1" fmla="*/ 228600 h 295275"/>
                <a:gd name="connsiteX2" fmla="*/ 171450 w 314325"/>
                <a:gd name="connsiteY2" fmla="*/ 295275 h 295275"/>
                <a:gd name="connsiteX3" fmla="*/ 314325 w 314325"/>
                <a:gd name="connsiteY3" fmla="*/ 38100 h 295275"/>
                <a:gd name="connsiteX4" fmla="*/ 104775 w 314325"/>
                <a:gd name="connsiteY4" fmla="*/ 0 h 295275"/>
                <a:gd name="connsiteX0" fmla="*/ 104775 w 314325"/>
                <a:gd name="connsiteY0" fmla="*/ 0 h 305336"/>
                <a:gd name="connsiteX1" fmla="*/ 0 w 314325"/>
                <a:gd name="connsiteY1" fmla="*/ 228600 h 305336"/>
                <a:gd name="connsiteX2" fmla="*/ 171450 w 314325"/>
                <a:gd name="connsiteY2" fmla="*/ 295275 h 305336"/>
                <a:gd name="connsiteX3" fmla="*/ 314325 w 314325"/>
                <a:gd name="connsiteY3" fmla="*/ 38100 h 305336"/>
                <a:gd name="connsiteX4" fmla="*/ 104775 w 314325"/>
                <a:gd name="connsiteY4" fmla="*/ 0 h 30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305336">
                  <a:moveTo>
                    <a:pt x="104775" y="0"/>
                  </a:moveTo>
                  <a:lnTo>
                    <a:pt x="0" y="228600"/>
                  </a:lnTo>
                  <a:cubicBezTo>
                    <a:pt x="11112" y="277812"/>
                    <a:pt x="119063" y="327025"/>
                    <a:pt x="171450" y="295275"/>
                  </a:cubicBezTo>
                  <a:lnTo>
                    <a:pt x="314325" y="38100"/>
                  </a:lnTo>
                  <a:lnTo>
                    <a:pt x="10477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Forma libre 14"/>
            <p:cNvSpPr>
              <a:spLocks noChangeAspect="1"/>
            </p:cNvSpPr>
            <p:nvPr/>
          </p:nvSpPr>
          <p:spPr>
            <a:xfrm>
              <a:off x="8169344" y="3579761"/>
              <a:ext cx="314325" cy="305336"/>
            </a:xfrm>
            <a:custGeom>
              <a:avLst/>
              <a:gdLst>
                <a:gd name="connsiteX0" fmla="*/ 104775 w 314325"/>
                <a:gd name="connsiteY0" fmla="*/ 0 h 295275"/>
                <a:gd name="connsiteX1" fmla="*/ 0 w 314325"/>
                <a:gd name="connsiteY1" fmla="*/ 228600 h 295275"/>
                <a:gd name="connsiteX2" fmla="*/ 171450 w 314325"/>
                <a:gd name="connsiteY2" fmla="*/ 295275 h 295275"/>
                <a:gd name="connsiteX3" fmla="*/ 314325 w 314325"/>
                <a:gd name="connsiteY3" fmla="*/ 38100 h 295275"/>
                <a:gd name="connsiteX4" fmla="*/ 104775 w 314325"/>
                <a:gd name="connsiteY4" fmla="*/ 0 h 295275"/>
                <a:gd name="connsiteX0" fmla="*/ 104775 w 314325"/>
                <a:gd name="connsiteY0" fmla="*/ 0 h 305336"/>
                <a:gd name="connsiteX1" fmla="*/ 0 w 314325"/>
                <a:gd name="connsiteY1" fmla="*/ 228600 h 305336"/>
                <a:gd name="connsiteX2" fmla="*/ 171450 w 314325"/>
                <a:gd name="connsiteY2" fmla="*/ 295275 h 305336"/>
                <a:gd name="connsiteX3" fmla="*/ 314325 w 314325"/>
                <a:gd name="connsiteY3" fmla="*/ 38100 h 305336"/>
                <a:gd name="connsiteX4" fmla="*/ 104775 w 314325"/>
                <a:gd name="connsiteY4" fmla="*/ 0 h 30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305336">
                  <a:moveTo>
                    <a:pt x="104775" y="0"/>
                  </a:moveTo>
                  <a:lnTo>
                    <a:pt x="0" y="228600"/>
                  </a:lnTo>
                  <a:cubicBezTo>
                    <a:pt x="11112" y="277812"/>
                    <a:pt x="119063" y="327025"/>
                    <a:pt x="171450" y="295275"/>
                  </a:cubicBezTo>
                  <a:lnTo>
                    <a:pt x="314325" y="38100"/>
                  </a:lnTo>
                  <a:lnTo>
                    <a:pt x="10477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Forma libre 15"/>
            <p:cNvSpPr>
              <a:spLocks noChangeAspect="1"/>
            </p:cNvSpPr>
            <p:nvPr/>
          </p:nvSpPr>
          <p:spPr>
            <a:xfrm rot="21169540">
              <a:off x="8963245" y="3616771"/>
              <a:ext cx="314325" cy="305336"/>
            </a:xfrm>
            <a:custGeom>
              <a:avLst/>
              <a:gdLst>
                <a:gd name="connsiteX0" fmla="*/ 104775 w 314325"/>
                <a:gd name="connsiteY0" fmla="*/ 0 h 295275"/>
                <a:gd name="connsiteX1" fmla="*/ 0 w 314325"/>
                <a:gd name="connsiteY1" fmla="*/ 228600 h 295275"/>
                <a:gd name="connsiteX2" fmla="*/ 171450 w 314325"/>
                <a:gd name="connsiteY2" fmla="*/ 295275 h 295275"/>
                <a:gd name="connsiteX3" fmla="*/ 314325 w 314325"/>
                <a:gd name="connsiteY3" fmla="*/ 38100 h 295275"/>
                <a:gd name="connsiteX4" fmla="*/ 104775 w 314325"/>
                <a:gd name="connsiteY4" fmla="*/ 0 h 295275"/>
                <a:gd name="connsiteX0" fmla="*/ 104775 w 314325"/>
                <a:gd name="connsiteY0" fmla="*/ 0 h 305336"/>
                <a:gd name="connsiteX1" fmla="*/ 0 w 314325"/>
                <a:gd name="connsiteY1" fmla="*/ 228600 h 305336"/>
                <a:gd name="connsiteX2" fmla="*/ 171450 w 314325"/>
                <a:gd name="connsiteY2" fmla="*/ 295275 h 305336"/>
                <a:gd name="connsiteX3" fmla="*/ 314325 w 314325"/>
                <a:gd name="connsiteY3" fmla="*/ 38100 h 305336"/>
                <a:gd name="connsiteX4" fmla="*/ 104775 w 314325"/>
                <a:gd name="connsiteY4" fmla="*/ 0 h 30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305336">
                  <a:moveTo>
                    <a:pt x="104775" y="0"/>
                  </a:moveTo>
                  <a:lnTo>
                    <a:pt x="0" y="228600"/>
                  </a:lnTo>
                  <a:cubicBezTo>
                    <a:pt x="11112" y="277812"/>
                    <a:pt x="119063" y="327025"/>
                    <a:pt x="171450" y="295275"/>
                  </a:cubicBezTo>
                  <a:lnTo>
                    <a:pt x="314325" y="38100"/>
                  </a:lnTo>
                  <a:lnTo>
                    <a:pt x="10477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Forma libre 16"/>
            <p:cNvSpPr>
              <a:spLocks noChangeAspect="1"/>
            </p:cNvSpPr>
            <p:nvPr/>
          </p:nvSpPr>
          <p:spPr>
            <a:xfrm>
              <a:off x="7819189" y="1445550"/>
              <a:ext cx="2105025" cy="1684588"/>
            </a:xfrm>
            <a:custGeom>
              <a:avLst/>
              <a:gdLst>
                <a:gd name="connsiteX0" fmla="*/ 0 w 2105025"/>
                <a:gd name="connsiteY0" fmla="*/ 781050 h 1638300"/>
                <a:gd name="connsiteX1" fmla="*/ 847725 w 2105025"/>
                <a:gd name="connsiteY1" fmla="*/ 19050 h 1638300"/>
                <a:gd name="connsiteX2" fmla="*/ 1476375 w 2105025"/>
                <a:gd name="connsiteY2" fmla="*/ 0 h 1638300"/>
                <a:gd name="connsiteX3" fmla="*/ 1228725 w 2105025"/>
                <a:gd name="connsiteY3" fmla="*/ 66675 h 1638300"/>
                <a:gd name="connsiteX4" fmla="*/ 1876425 w 2105025"/>
                <a:gd name="connsiteY4" fmla="*/ 152400 h 1638300"/>
                <a:gd name="connsiteX5" fmla="*/ 1581150 w 2105025"/>
                <a:gd name="connsiteY5" fmla="*/ 247650 h 1638300"/>
                <a:gd name="connsiteX6" fmla="*/ 2105025 w 2105025"/>
                <a:gd name="connsiteY6" fmla="*/ 638175 h 1638300"/>
                <a:gd name="connsiteX7" fmla="*/ 1914525 w 2105025"/>
                <a:gd name="connsiteY7" fmla="*/ 657225 h 1638300"/>
                <a:gd name="connsiteX8" fmla="*/ 2105025 w 2105025"/>
                <a:gd name="connsiteY8" fmla="*/ 990600 h 1638300"/>
                <a:gd name="connsiteX9" fmla="*/ 1924050 w 2105025"/>
                <a:gd name="connsiteY9" fmla="*/ 895350 h 1638300"/>
                <a:gd name="connsiteX10" fmla="*/ 1962150 w 2105025"/>
                <a:gd name="connsiteY10" fmla="*/ 1381125 h 1638300"/>
                <a:gd name="connsiteX11" fmla="*/ 1838325 w 2105025"/>
                <a:gd name="connsiteY11" fmla="*/ 1285875 h 1638300"/>
                <a:gd name="connsiteX12" fmla="*/ 1724025 w 2105025"/>
                <a:gd name="connsiteY12" fmla="*/ 1638300 h 1638300"/>
                <a:gd name="connsiteX13" fmla="*/ 1666875 w 2105025"/>
                <a:gd name="connsiteY13" fmla="*/ 1485900 h 1638300"/>
                <a:gd name="connsiteX14" fmla="*/ 1152525 w 2105025"/>
                <a:gd name="connsiteY14" fmla="*/ 1581150 h 1638300"/>
                <a:gd name="connsiteX15" fmla="*/ 0 w 2105025"/>
                <a:gd name="connsiteY15" fmla="*/ 781050 h 1638300"/>
                <a:gd name="connsiteX0" fmla="*/ 2806 w 2107831"/>
                <a:gd name="connsiteY0" fmla="*/ 781050 h 1638300"/>
                <a:gd name="connsiteX1" fmla="*/ 850531 w 2107831"/>
                <a:gd name="connsiteY1" fmla="*/ 19050 h 1638300"/>
                <a:gd name="connsiteX2" fmla="*/ 1479181 w 2107831"/>
                <a:gd name="connsiteY2" fmla="*/ 0 h 1638300"/>
                <a:gd name="connsiteX3" fmla="*/ 1231531 w 2107831"/>
                <a:gd name="connsiteY3" fmla="*/ 66675 h 1638300"/>
                <a:gd name="connsiteX4" fmla="*/ 1879231 w 2107831"/>
                <a:gd name="connsiteY4" fmla="*/ 152400 h 1638300"/>
                <a:gd name="connsiteX5" fmla="*/ 1583956 w 2107831"/>
                <a:gd name="connsiteY5" fmla="*/ 247650 h 1638300"/>
                <a:gd name="connsiteX6" fmla="*/ 2107831 w 2107831"/>
                <a:gd name="connsiteY6" fmla="*/ 638175 h 1638300"/>
                <a:gd name="connsiteX7" fmla="*/ 1917331 w 2107831"/>
                <a:gd name="connsiteY7" fmla="*/ 657225 h 1638300"/>
                <a:gd name="connsiteX8" fmla="*/ 2107831 w 2107831"/>
                <a:gd name="connsiteY8" fmla="*/ 990600 h 1638300"/>
                <a:gd name="connsiteX9" fmla="*/ 1926856 w 2107831"/>
                <a:gd name="connsiteY9" fmla="*/ 895350 h 1638300"/>
                <a:gd name="connsiteX10" fmla="*/ 1964956 w 2107831"/>
                <a:gd name="connsiteY10" fmla="*/ 1381125 h 1638300"/>
                <a:gd name="connsiteX11" fmla="*/ 1841131 w 2107831"/>
                <a:gd name="connsiteY11" fmla="*/ 1285875 h 1638300"/>
                <a:gd name="connsiteX12" fmla="*/ 1726831 w 2107831"/>
                <a:gd name="connsiteY12" fmla="*/ 1638300 h 1638300"/>
                <a:gd name="connsiteX13" fmla="*/ 1669681 w 2107831"/>
                <a:gd name="connsiteY13" fmla="*/ 1485900 h 1638300"/>
                <a:gd name="connsiteX14" fmla="*/ 1155331 w 2107831"/>
                <a:gd name="connsiteY14" fmla="*/ 1581150 h 1638300"/>
                <a:gd name="connsiteX15" fmla="*/ 2806 w 2107831"/>
                <a:gd name="connsiteY15" fmla="*/ 781050 h 1638300"/>
                <a:gd name="connsiteX0" fmla="*/ 2806 w 2107831"/>
                <a:gd name="connsiteY0" fmla="*/ 781050 h 1638300"/>
                <a:gd name="connsiteX1" fmla="*/ 850531 w 2107831"/>
                <a:gd name="connsiteY1" fmla="*/ 19050 h 1638300"/>
                <a:gd name="connsiteX2" fmla="*/ 1479181 w 2107831"/>
                <a:gd name="connsiteY2" fmla="*/ 0 h 1638300"/>
                <a:gd name="connsiteX3" fmla="*/ 1231531 w 2107831"/>
                <a:gd name="connsiteY3" fmla="*/ 66675 h 1638300"/>
                <a:gd name="connsiteX4" fmla="*/ 1879231 w 2107831"/>
                <a:gd name="connsiteY4" fmla="*/ 152400 h 1638300"/>
                <a:gd name="connsiteX5" fmla="*/ 1583956 w 2107831"/>
                <a:gd name="connsiteY5" fmla="*/ 247650 h 1638300"/>
                <a:gd name="connsiteX6" fmla="*/ 2107831 w 2107831"/>
                <a:gd name="connsiteY6" fmla="*/ 638175 h 1638300"/>
                <a:gd name="connsiteX7" fmla="*/ 1917331 w 2107831"/>
                <a:gd name="connsiteY7" fmla="*/ 657225 h 1638300"/>
                <a:gd name="connsiteX8" fmla="*/ 2107831 w 2107831"/>
                <a:gd name="connsiteY8" fmla="*/ 990600 h 1638300"/>
                <a:gd name="connsiteX9" fmla="*/ 1926856 w 2107831"/>
                <a:gd name="connsiteY9" fmla="*/ 895350 h 1638300"/>
                <a:gd name="connsiteX10" fmla="*/ 1964956 w 2107831"/>
                <a:gd name="connsiteY10" fmla="*/ 1381125 h 1638300"/>
                <a:gd name="connsiteX11" fmla="*/ 1841131 w 2107831"/>
                <a:gd name="connsiteY11" fmla="*/ 1285875 h 1638300"/>
                <a:gd name="connsiteX12" fmla="*/ 1726831 w 2107831"/>
                <a:gd name="connsiteY12" fmla="*/ 1638300 h 1638300"/>
                <a:gd name="connsiteX13" fmla="*/ 1669681 w 2107831"/>
                <a:gd name="connsiteY13" fmla="*/ 1485900 h 1638300"/>
                <a:gd name="connsiteX14" fmla="*/ 1155331 w 2107831"/>
                <a:gd name="connsiteY14" fmla="*/ 1581150 h 1638300"/>
                <a:gd name="connsiteX15" fmla="*/ 2806 w 2107831"/>
                <a:gd name="connsiteY15" fmla="*/ 781050 h 1638300"/>
                <a:gd name="connsiteX0" fmla="*/ 2806 w 2107831"/>
                <a:gd name="connsiteY0" fmla="*/ 781050 h 1638300"/>
                <a:gd name="connsiteX1" fmla="*/ 850531 w 2107831"/>
                <a:gd name="connsiteY1" fmla="*/ 19050 h 1638300"/>
                <a:gd name="connsiteX2" fmla="*/ 1479181 w 2107831"/>
                <a:gd name="connsiteY2" fmla="*/ 0 h 1638300"/>
                <a:gd name="connsiteX3" fmla="*/ 1231531 w 2107831"/>
                <a:gd name="connsiteY3" fmla="*/ 66675 h 1638300"/>
                <a:gd name="connsiteX4" fmla="*/ 1879231 w 2107831"/>
                <a:gd name="connsiteY4" fmla="*/ 152400 h 1638300"/>
                <a:gd name="connsiteX5" fmla="*/ 1583956 w 2107831"/>
                <a:gd name="connsiteY5" fmla="*/ 247650 h 1638300"/>
                <a:gd name="connsiteX6" fmla="*/ 2107831 w 2107831"/>
                <a:gd name="connsiteY6" fmla="*/ 638175 h 1638300"/>
                <a:gd name="connsiteX7" fmla="*/ 1917331 w 2107831"/>
                <a:gd name="connsiteY7" fmla="*/ 657225 h 1638300"/>
                <a:gd name="connsiteX8" fmla="*/ 2107831 w 2107831"/>
                <a:gd name="connsiteY8" fmla="*/ 990600 h 1638300"/>
                <a:gd name="connsiteX9" fmla="*/ 1926856 w 2107831"/>
                <a:gd name="connsiteY9" fmla="*/ 895350 h 1638300"/>
                <a:gd name="connsiteX10" fmla="*/ 1964956 w 2107831"/>
                <a:gd name="connsiteY10" fmla="*/ 1381125 h 1638300"/>
                <a:gd name="connsiteX11" fmla="*/ 1841131 w 2107831"/>
                <a:gd name="connsiteY11" fmla="*/ 1285875 h 1638300"/>
                <a:gd name="connsiteX12" fmla="*/ 1726831 w 2107831"/>
                <a:gd name="connsiteY12" fmla="*/ 1638300 h 1638300"/>
                <a:gd name="connsiteX13" fmla="*/ 1669681 w 2107831"/>
                <a:gd name="connsiteY13" fmla="*/ 1485900 h 1638300"/>
                <a:gd name="connsiteX14" fmla="*/ 1155331 w 2107831"/>
                <a:gd name="connsiteY14" fmla="*/ 1581150 h 1638300"/>
                <a:gd name="connsiteX15" fmla="*/ 2806 w 2107831"/>
                <a:gd name="connsiteY15" fmla="*/ 781050 h 1638300"/>
                <a:gd name="connsiteX0" fmla="*/ 0 w 2105025"/>
                <a:gd name="connsiteY0" fmla="*/ 781050 h 1638300"/>
                <a:gd name="connsiteX1" fmla="*/ 847725 w 2105025"/>
                <a:gd name="connsiteY1" fmla="*/ 19050 h 1638300"/>
                <a:gd name="connsiteX2" fmla="*/ 1476375 w 2105025"/>
                <a:gd name="connsiteY2" fmla="*/ 0 h 1638300"/>
                <a:gd name="connsiteX3" fmla="*/ 1228725 w 2105025"/>
                <a:gd name="connsiteY3" fmla="*/ 66675 h 1638300"/>
                <a:gd name="connsiteX4" fmla="*/ 1876425 w 2105025"/>
                <a:gd name="connsiteY4" fmla="*/ 152400 h 1638300"/>
                <a:gd name="connsiteX5" fmla="*/ 1581150 w 2105025"/>
                <a:gd name="connsiteY5" fmla="*/ 247650 h 1638300"/>
                <a:gd name="connsiteX6" fmla="*/ 2105025 w 2105025"/>
                <a:gd name="connsiteY6" fmla="*/ 638175 h 1638300"/>
                <a:gd name="connsiteX7" fmla="*/ 1914525 w 2105025"/>
                <a:gd name="connsiteY7" fmla="*/ 657225 h 1638300"/>
                <a:gd name="connsiteX8" fmla="*/ 2105025 w 2105025"/>
                <a:gd name="connsiteY8" fmla="*/ 990600 h 1638300"/>
                <a:gd name="connsiteX9" fmla="*/ 1924050 w 2105025"/>
                <a:gd name="connsiteY9" fmla="*/ 895350 h 1638300"/>
                <a:gd name="connsiteX10" fmla="*/ 1962150 w 2105025"/>
                <a:gd name="connsiteY10" fmla="*/ 1381125 h 1638300"/>
                <a:gd name="connsiteX11" fmla="*/ 1838325 w 2105025"/>
                <a:gd name="connsiteY11" fmla="*/ 1285875 h 1638300"/>
                <a:gd name="connsiteX12" fmla="*/ 1724025 w 2105025"/>
                <a:gd name="connsiteY12" fmla="*/ 1638300 h 1638300"/>
                <a:gd name="connsiteX13" fmla="*/ 1666875 w 2105025"/>
                <a:gd name="connsiteY13" fmla="*/ 1485900 h 1638300"/>
                <a:gd name="connsiteX14" fmla="*/ 1152525 w 2105025"/>
                <a:gd name="connsiteY14" fmla="*/ 1581150 h 1638300"/>
                <a:gd name="connsiteX15" fmla="*/ 0 w 2105025"/>
                <a:gd name="connsiteY15" fmla="*/ 781050 h 1638300"/>
                <a:gd name="connsiteX0" fmla="*/ 0 w 2105025"/>
                <a:gd name="connsiteY0" fmla="*/ 781050 h 1638300"/>
                <a:gd name="connsiteX1" fmla="*/ 847725 w 2105025"/>
                <a:gd name="connsiteY1" fmla="*/ 19050 h 1638300"/>
                <a:gd name="connsiteX2" fmla="*/ 1476375 w 2105025"/>
                <a:gd name="connsiteY2" fmla="*/ 0 h 1638300"/>
                <a:gd name="connsiteX3" fmla="*/ 1228725 w 2105025"/>
                <a:gd name="connsiteY3" fmla="*/ 66675 h 1638300"/>
                <a:gd name="connsiteX4" fmla="*/ 1876425 w 2105025"/>
                <a:gd name="connsiteY4" fmla="*/ 152400 h 1638300"/>
                <a:gd name="connsiteX5" fmla="*/ 1581150 w 2105025"/>
                <a:gd name="connsiteY5" fmla="*/ 247650 h 1638300"/>
                <a:gd name="connsiteX6" fmla="*/ 2105025 w 2105025"/>
                <a:gd name="connsiteY6" fmla="*/ 638175 h 1638300"/>
                <a:gd name="connsiteX7" fmla="*/ 1914525 w 2105025"/>
                <a:gd name="connsiteY7" fmla="*/ 657225 h 1638300"/>
                <a:gd name="connsiteX8" fmla="*/ 2105025 w 2105025"/>
                <a:gd name="connsiteY8" fmla="*/ 990600 h 1638300"/>
                <a:gd name="connsiteX9" fmla="*/ 1924050 w 2105025"/>
                <a:gd name="connsiteY9" fmla="*/ 895350 h 1638300"/>
                <a:gd name="connsiteX10" fmla="*/ 1962150 w 2105025"/>
                <a:gd name="connsiteY10" fmla="*/ 1381125 h 1638300"/>
                <a:gd name="connsiteX11" fmla="*/ 1838325 w 2105025"/>
                <a:gd name="connsiteY11" fmla="*/ 1285875 h 1638300"/>
                <a:gd name="connsiteX12" fmla="*/ 1724025 w 2105025"/>
                <a:gd name="connsiteY12" fmla="*/ 1638300 h 1638300"/>
                <a:gd name="connsiteX13" fmla="*/ 1666875 w 2105025"/>
                <a:gd name="connsiteY13" fmla="*/ 1485900 h 1638300"/>
                <a:gd name="connsiteX14" fmla="*/ 1152525 w 2105025"/>
                <a:gd name="connsiteY14" fmla="*/ 1581150 h 1638300"/>
                <a:gd name="connsiteX15" fmla="*/ 0 w 2105025"/>
                <a:gd name="connsiteY15" fmla="*/ 781050 h 1638300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581150 w 2105025"/>
                <a:gd name="connsiteY5" fmla="*/ 293938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27438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56013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56013 h 1684588"/>
                <a:gd name="connsiteX15" fmla="*/ 0 w 2105025"/>
                <a:gd name="connsiteY15" fmla="*/ 827338 h 1684588"/>
                <a:gd name="connsiteX0" fmla="*/ 0 w 2105025"/>
                <a:gd name="connsiteY0" fmla="*/ 827338 h 1684588"/>
                <a:gd name="connsiteX1" fmla="*/ 847725 w 2105025"/>
                <a:gd name="connsiteY1" fmla="*/ 65338 h 1684588"/>
                <a:gd name="connsiteX2" fmla="*/ 1476375 w 2105025"/>
                <a:gd name="connsiteY2" fmla="*/ 46288 h 1684588"/>
                <a:gd name="connsiteX3" fmla="*/ 1228725 w 2105025"/>
                <a:gd name="connsiteY3" fmla="*/ 112963 h 1684588"/>
                <a:gd name="connsiteX4" fmla="*/ 1876425 w 2105025"/>
                <a:gd name="connsiteY4" fmla="*/ 198688 h 1684588"/>
                <a:gd name="connsiteX5" fmla="*/ 1600200 w 2105025"/>
                <a:gd name="connsiteY5" fmla="*/ 284413 h 1684588"/>
                <a:gd name="connsiteX6" fmla="*/ 2105025 w 2105025"/>
                <a:gd name="connsiteY6" fmla="*/ 684463 h 1684588"/>
                <a:gd name="connsiteX7" fmla="*/ 1914525 w 2105025"/>
                <a:gd name="connsiteY7" fmla="*/ 703513 h 1684588"/>
                <a:gd name="connsiteX8" fmla="*/ 2105025 w 2105025"/>
                <a:gd name="connsiteY8" fmla="*/ 1036888 h 1684588"/>
                <a:gd name="connsiteX9" fmla="*/ 1924050 w 2105025"/>
                <a:gd name="connsiteY9" fmla="*/ 941638 h 1684588"/>
                <a:gd name="connsiteX10" fmla="*/ 1962150 w 2105025"/>
                <a:gd name="connsiteY10" fmla="*/ 1427413 h 1684588"/>
                <a:gd name="connsiteX11" fmla="*/ 1838325 w 2105025"/>
                <a:gd name="connsiteY11" fmla="*/ 1332163 h 1684588"/>
                <a:gd name="connsiteX12" fmla="*/ 1724025 w 2105025"/>
                <a:gd name="connsiteY12" fmla="*/ 1684588 h 1684588"/>
                <a:gd name="connsiteX13" fmla="*/ 1666875 w 2105025"/>
                <a:gd name="connsiteY13" fmla="*/ 1532188 h 1684588"/>
                <a:gd name="connsiteX14" fmla="*/ 1152525 w 2105025"/>
                <a:gd name="connsiteY14" fmla="*/ 1656013 h 1684588"/>
                <a:gd name="connsiteX15" fmla="*/ 0 w 2105025"/>
                <a:gd name="connsiteY15" fmla="*/ 827338 h 1684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05025" h="1684588">
                  <a:moveTo>
                    <a:pt x="0" y="827338"/>
                  </a:moveTo>
                  <a:cubicBezTo>
                    <a:pt x="53975" y="252663"/>
                    <a:pt x="601663" y="138363"/>
                    <a:pt x="847725" y="65338"/>
                  </a:cubicBezTo>
                  <a:cubicBezTo>
                    <a:pt x="1093788" y="-64837"/>
                    <a:pt x="1412875" y="38351"/>
                    <a:pt x="1476375" y="46288"/>
                  </a:cubicBezTo>
                  <a:lnTo>
                    <a:pt x="1228725" y="112963"/>
                  </a:lnTo>
                  <a:cubicBezTo>
                    <a:pt x="1295400" y="138363"/>
                    <a:pt x="1655762" y="44700"/>
                    <a:pt x="1876425" y="198688"/>
                  </a:cubicBezTo>
                  <a:lnTo>
                    <a:pt x="1600200" y="284413"/>
                  </a:lnTo>
                  <a:cubicBezTo>
                    <a:pt x="1638300" y="365376"/>
                    <a:pt x="1992313" y="263776"/>
                    <a:pt x="2105025" y="684463"/>
                  </a:cubicBezTo>
                  <a:lnTo>
                    <a:pt x="1914525" y="703513"/>
                  </a:lnTo>
                  <a:cubicBezTo>
                    <a:pt x="1914525" y="762250"/>
                    <a:pt x="2065338" y="740026"/>
                    <a:pt x="2105025" y="1036888"/>
                  </a:cubicBezTo>
                  <a:lnTo>
                    <a:pt x="1924050" y="941638"/>
                  </a:lnTo>
                  <a:cubicBezTo>
                    <a:pt x="1900238" y="1006725"/>
                    <a:pt x="2052637" y="1133726"/>
                    <a:pt x="1962150" y="1427413"/>
                  </a:cubicBezTo>
                  <a:lnTo>
                    <a:pt x="1838325" y="1332163"/>
                  </a:lnTo>
                  <a:cubicBezTo>
                    <a:pt x="1798638" y="1375025"/>
                    <a:pt x="1885950" y="1470276"/>
                    <a:pt x="1724025" y="1684588"/>
                  </a:cubicBezTo>
                  <a:lnTo>
                    <a:pt x="1666875" y="1532188"/>
                  </a:lnTo>
                  <a:lnTo>
                    <a:pt x="1152525" y="1656013"/>
                  </a:lnTo>
                  <a:cubicBezTo>
                    <a:pt x="893763" y="1643313"/>
                    <a:pt x="98425" y="1659188"/>
                    <a:pt x="0" y="8273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Forma libre 17"/>
            <p:cNvSpPr>
              <a:spLocks noChangeAspect="1"/>
            </p:cNvSpPr>
            <p:nvPr/>
          </p:nvSpPr>
          <p:spPr>
            <a:xfrm>
              <a:off x="6686149" y="1725869"/>
              <a:ext cx="1035964" cy="1123950"/>
            </a:xfrm>
            <a:custGeom>
              <a:avLst/>
              <a:gdLst>
                <a:gd name="connsiteX0" fmla="*/ 476250 w 685800"/>
                <a:gd name="connsiteY0" fmla="*/ 0 h 1095375"/>
                <a:gd name="connsiteX1" fmla="*/ 685800 w 685800"/>
                <a:gd name="connsiteY1" fmla="*/ 1095375 h 1095375"/>
                <a:gd name="connsiteX2" fmla="*/ 361950 w 685800"/>
                <a:gd name="connsiteY2" fmla="*/ 847725 h 1095375"/>
                <a:gd name="connsiteX3" fmla="*/ 0 w 685800"/>
                <a:gd name="connsiteY3" fmla="*/ 409575 h 1095375"/>
                <a:gd name="connsiteX4" fmla="*/ 295275 w 685800"/>
                <a:gd name="connsiteY4" fmla="*/ 390525 h 1095375"/>
                <a:gd name="connsiteX5" fmla="*/ 476250 w 685800"/>
                <a:gd name="connsiteY5" fmla="*/ 0 h 1095375"/>
                <a:gd name="connsiteX0" fmla="*/ 476250 w 687333"/>
                <a:gd name="connsiteY0" fmla="*/ 0 h 1095375"/>
                <a:gd name="connsiteX1" fmla="*/ 685800 w 687333"/>
                <a:gd name="connsiteY1" fmla="*/ 1095375 h 1095375"/>
                <a:gd name="connsiteX2" fmla="*/ 361950 w 687333"/>
                <a:gd name="connsiteY2" fmla="*/ 847725 h 1095375"/>
                <a:gd name="connsiteX3" fmla="*/ 0 w 687333"/>
                <a:gd name="connsiteY3" fmla="*/ 409575 h 1095375"/>
                <a:gd name="connsiteX4" fmla="*/ 295275 w 687333"/>
                <a:gd name="connsiteY4" fmla="*/ 390525 h 1095375"/>
                <a:gd name="connsiteX5" fmla="*/ 476250 w 687333"/>
                <a:gd name="connsiteY5" fmla="*/ 0 h 1095375"/>
                <a:gd name="connsiteX0" fmla="*/ 476250 w 945721"/>
                <a:gd name="connsiteY0" fmla="*/ 0 h 1095375"/>
                <a:gd name="connsiteX1" fmla="*/ 685800 w 945721"/>
                <a:gd name="connsiteY1" fmla="*/ 1095375 h 1095375"/>
                <a:gd name="connsiteX2" fmla="*/ 361950 w 945721"/>
                <a:gd name="connsiteY2" fmla="*/ 847725 h 1095375"/>
                <a:gd name="connsiteX3" fmla="*/ 0 w 945721"/>
                <a:gd name="connsiteY3" fmla="*/ 409575 h 1095375"/>
                <a:gd name="connsiteX4" fmla="*/ 295275 w 945721"/>
                <a:gd name="connsiteY4" fmla="*/ 390525 h 1095375"/>
                <a:gd name="connsiteX5" fmla="*/ 476250 w 945721"/>
                <a:gd name="connsiteY5" fmla="*/ 0 h 1095375"/>
                <a:gd name="connsiteX0" fmla="*/ 476250 w 1084211"/>
                <a:gd name="connsiteY0" fmla="*/ 0 h 1095375"/>
                <a:gd name="connsiteX1" fmla="*/ 685800 w 1084211"/>
                <a:gd name="connsiteY1" fmla="*/ 1095375 h 1095375"/>
                <a:gd name="connsiteX2" fmla="*/ 361950 w 1084211"/>
                <a:gd name="connsiteY2" fmla="*/ 847725 h 1095375"/>
                <a:gd name="connsiteX3" fmla="*/ 0 w 1084211"/>
                <a:gd name="connsiteY3" fmla="*/ 409575 h 1095375"/>
                <a:gd name="connsiteX4" fmla="*/ 295275 w 1084211"/>
                <a:gd name="connsiteY4" fmla="*/ 390525 h 1095375"/>
                <a:gd name="connsiteX5" fmla="*/ 476250 w 1084211"/>
                <a:gd name="connsiteY5" fmla="*/ 0 h 1095375"/>
                <a:gd name="connsiteX0" fmla="*/ 476250 w 1038098"/>
                <a:gd name="connsiteY0" fmla="*/ 0 h 1095375"/>
                <a:gd name="connsiteX1" fmla="*/ 685800 w 1038098"/>
                <a:gd name="connsiteY1" fmla="*/ 1095375 h 1095375"/>
                <a:gd name="connsiteX2" fmla="*/ 361950 w 1038098"/>
                <a:gd name="connsiteY2" fmla="*/ 847725 h 1095375"/>
                <a:gd name="connsiteX3" fmla="*/ 0 w 1038098"/>
                <a:gd name="connsiteY3" fmla="*/ 409575 h 1095375"/>
                <a:gd name="connsiteX4" fmla="*/ 295275 w 1038098"/>
                <a:gd name="connsiteY4" fmla="*/ 390525 h 1095375"/>
                <a:gd name="connsiteX5" fmla="*/ 476250 w 1038098"/>
                <a:gd name="connsiteY5" fmla="*/ 0 h 1095375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61950 w 1047276"/>
                <a:gd name="connsiteY2" fmla="*/ 87630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61950 w 1047276"/>
                <a:gd name="connsiteY2" fmla="*/ 87630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61950 w 1047276"/>
                <a:gd name="connsiteY2" fmla="*/ 87630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61950 w 1047276"/>
                <a:gd name="connsiteY2" fmla="*/ 87630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95275 w 1047276"/>
                <a:gd name="connsiteY4" fmla="*/ 419100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47650 w 1047276"/>
                <a:gd name="connsiteY4" fmla="*/ 447675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47650 w 1047276"/>
                <a:gd name="connsiteY4" fmla="*/ 447675 h 1123950"/>
                <a:gd name="connsiteX5" fmla="*/ 495300 w 1047276"/>
                <a:gd name="connsiteY5" fmla="*/ 0 h 1123950"/>
                <a:gd name="connsiteX0" fmla="*/ 495300 w 1047276"/>
                <a:gd name="connsiteY0" fmla="*/ 0 h 1123950"/>
                <a:gd name="connsiteX1" fmla="*/ 685800 w 1047276"/>
                <a:gd name="connsiteY1" fmla="*/ 1123950 h 1123950"/>
                <a:gd name="connsiteX2" fmla="*/ 381000 w 1047276"/>
                <a:gd name="connsiteY2" fmla="*/ 857250 h 1123950"/>
                <a:gd name="connsiteX3" fmla="*/ 0 w 1047276"/>
                <a:gd name="connsiteY3" fmla="*/ 438150 h 1123950"/>
                <a:gd name="connsiteX4" fmla="*/ 247650 w 1047276"/>
                <a:gd name="connsiteY4" fmla="*/ 447675 h 1123950"/>
                <a:gd name="connsiteX5" fmla="*/ 495300 w 1047276"/>
                <a:gd name="connsiteY5" fmla="*/ 0 h 1123950"/>
                <a:gd name="connsiteX0" fmla="*/ 457200 w 1029146"/>
                <a:gd name="connsiteY0" fmla="*/ 0 h 1123950"/>
                <a:gd name="connsiteX1" fmla="*/ 685800 w 1029146"/>
                <a:gd name="connsiteY1" fmla="*/ 1123950 h 1123950"/>
                <a:gd name="connsiteX2" fmla="*/ 381000 w 1029146"/>
                <a:gd name="connsiteY2" fmla="*/ 857250 h 1123950"/>
                <a:gd name="connsiteX3" fmla="*/ 0 w 1029146"/>
                <a:gd name="connsiteY3" fmla="*/ 438150 h 1123950"/>
                <a:gd name="connsiteX4" fmla="*/ 247650 w 1029146"/>
                <a:gd name="connsiteY4" fmla="*/ 447675 h 1123950"/>
                <a:gd name="connsiteX5" fmla="*/ 457200 w 1029146"/>
                <a:gd name="connsiteY5" fmla="*/ 0 h 1123950"/>
                <a:gd name="connsiteX0" fmla="*/ 457200 w 1035964"/>
                <a:gd name="connsiteY0" fmla="*/ 0 h 1123950"/>
                <a:gd name="connsiteX1" fmla="*/ 685800 w 1035964"/>
                <a:gd name="connsiteY1" fmla="*/ 1123950 h 1123950"/>
                <a:gd name="connsiteX2" fmla="*/ 381000 w 1035964"/>
                <a:gd name="connsiteY2" fmla="*/ 857250 h 1123950"/>
                <a:gd name="connsiteX3" fmla="*/ 0 w 1035964"/>
                <a:gd name="connsiteY3" fmla="*/ 438150 h 1123950"/>
                <a:gd name="connsiteX4" fmla="*/ 247650 w 1035964"/>
                <a:gd name="connsiteY4" fmla="*/ 447675 h 1123950"/>
                <a:gd name="connsiteX5" fmla="*/ 457200 w 1035964"/>
                <a:gd name="connsiteY5" fmla="*/ 0 h 1123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35964" h="1123950">
                  <a:moveTo>
                    <a:pt x="457200" y="0"/>
                  </a:moveTo>
                  <a:cubicBezTo>
                    <a:pt x="1255713" y="79375"/>
                    <a:pt x="1123950" y="963613"/>
                    <a:pt x="685800" y="1123950"/>
                  </a:cubicBezTo>
                  <a:cubicBezTo>
                    <a:pt x="482600" y="1022350"/>
                    <a:pt x="460375" y="977900"/>
                    <a:pt x="381000" y="857250"/>
                  </a:cubicBezTo>
                  <a:cubicBezTo>
                    <a:pt x="25400" y="708025"/>
                    <a:pt x="79375" y="720725"/>
                    <a:pt x="0" y="438150"/>
                  </a:cubicBezTo>
                  <a:lnTo>
                    <a:pt x="247650" y="447675"/>
                  </a:lnTo>
                  <a:cubicBezTo>
                    <a:pt x="257175" y="298450"/>
                    <a:pt x="314325" y="149225"/>
                    <a:pt x="457200" y="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Elipse 18"/>
            <p:cNvSpPr>
              <a:spLocks noChangeAspect="1"/>
            </p:cNvSpPr>
            <p:nvPr/>
          </p:nvSpPr>
          <p:spPr>
            <a:xfrm>
              <a:off x="6845716" y="3030608"/>
              <a:ext cx="144000" cy="144000"/>
            </a:xfrm>
            <a:prstGeom prst="ellipse">
              <a:avLst/>
            </a:prstGeom>
            <a:solidFill>
              <a:srgbClr val="6633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Elipse 19"/>
            <p:cNvSpPr>
              <a:spLocks noChangeAspect="1"/>
            </p:cNvSpPr>
            <p:nvPr/>
          </p:nvSpPr>
          <p:spPr>
            <a:xfrm>
              <a:off x="7436451" y="3528057"/>
              <a:ext cx="180000" cy="180000"/>
            </a:xfrm>
            <a:prstGeom prst="ellipse">
              <a:avLst/>
            </a:prstGeom>
            <a:solidFill>
              <a:srgbClr val="FF66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Elipse 20"/>
            <p:cNvSpPr>
              <a:spLocks noChangeAspect="1"/>
            </p:cNvSpPr>
            <p:nvPr/>
          </p:nvSpPr>
          <p:spPr>
            <a:xfrm>
              <a:off x="7572138" y="3197938"/>
              <a:ext cx="72000" cy="720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808200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bre 12"/>
          <p:cNvSpPr/>
          <p:nvPr/>
        </p:nvSpPr>
        <p:spPr>
          <a:xfrm>
            <a:off x="3570124" y="4297451"/>
            <a:ext cx="431558" cy="234510"/>
          </a:xfrm>
          <a:custGeom>
            <a:avLst/>
            <a:gdLst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0 w 581025"/>
              <a:gd name="connsiteY4" fmla="*/ 47625 h 276225"/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180975 w 581025"/>
              <a:gd name="connsiteY4" fmla="*/ 9525 h 276225"/>
              <a:gd name="connsiteX5" fmla="*/ 0 w 581025"/>
              <a:gd name="connsiteY5" fmla="*/ 47625 h 276225"/>
              <a:gd name="connsiteX0" fmla="*/ 0 w 581387"/>
              <a:gd name="connsiteY0" fmla="*/ 47625 h 276225"/>
              <a:gd name="connsiteX1" fmla="*/ 285750 w 581387"/>
              <a:gd name="connsiteY1" fmla="*/ 276225 h 276225"/>
              <a:gd name="connsiteX2" fmla="*/ 581025 w 581387"/>
              <a:gd name="connsiteY2" fmla="*/ 219075 h 276225"/>
              <a:gd name="connsiteX3" fmla="*/ 342900 w 581387"/>
              <a:gd name="connsiteY3" fmla="*/ 0 h 276225"/>
              <a:gd name="connsiteX4" fmla="*/ 180975 w 581387"/>
              <a:gd name="connsiteY4" fmla="*/ 9525 h 276225"/>
              <a:gd name="connsiteX5" fmla="*/ 0 w 581387"/>
              <a:gd name="connsiteY5" fmla="*/ 47625 h 276225"/>
              <a:gd name="connsiteX0" fmla="*/ 0 w 581387"/>
              <a:gd name="connsiteY0" fmla="*/ 47625 h 285864"/>
              <a:gd name="connsiteX1" fmla="*/ 285750 w 581387"/>
              <a:gd name="connsiteY1" fmla="*/ 276225 h 285864"/>
              <a:gd name="connsiteX2" fmla="*/ 581025 w 581387"/>
              <a:gd name="connsiteY2" fmla="*/ 219075 h 285864"/>
              <a:gd name="connsiteX3" fmla="*/ 342900 w 581387"/>
              <a:gd name="connsiteY3" fmla="*/ 0 h 285864"/>
              <a:gd name="connsiteX4" fmla="*/ 180975 w 581387"/>
              <a:gd name="connsiteY4" fmla="*/ 9525 h 285864"/>
              <a:gd name="connsiteX5" fmla="*/ 0 w 581387"/>
              <a:gd name="connsiteY5" fmla="*/ 47625 h 285864"/>
              <a:gd name="connsiteX0" fmla="*/ 0 w 581478"/>
              <a:gd name="connsiteY0" fmla="*/ 47625 h 285864"/>
              <a:gd name="connsiteX1" fmla="*/ 285750 w 581478"/>
              <a:gd name="connsiteY1" fmla="*/ 276225 h 285864"/>
              <a:gd name="connsiteX2" fmla="*/ 581025 w 581478"/>
              <a:gd name="connsiteY2" fmla="*/ 219075 h 285864"/>
              <a:gd name="connsiteX3" fmla="*/ 381000 w 581478"/>
              <a:gd name="connsiteY3" fmla="*/ 0 h 285864"/>
              <a:gd name="connsiteX4" fmla="*/ 180975 w 581478"/>
              <a:gd name="connsiteY4" fmla="*/ 9525 h 285864"/>
              <a:gd name="connsiteX5" fmla="*/ 0 w 581478"/>
              <a:gd name="connsiteY5" fmla="*/ 47625 h 285864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62490 h 305558"/>
              <a:gd name="connsiteX1" fmla="*/ 285750 w 581478"/>
              <a:gd name="connsiteY1" fmla="*/ 291090 h 305558"/>
              <a:gd name="connsiteX2" fmla="*/ 581025 w 581478"/>
              <a:gd name="connsiteY2" fmla="*/ 233940 h 305558"/>
              <a:gd name="connsiteX3" fmla="*/ 381000 w 581478"/>
              <a:gd name="connsiteY3" fmla="*/ 14865 h 305558"/>
              <a:gd name="connsiteX4" fmla="*/ 180975 w 581478"/>
              <a:gd name="connsiteY4" fmla="*/ 24390 h 305558"/>
              <a:gd name="connsiteX5" fmla="*/ 0 w 581478"/>
              <a:gd name="connsiteY5" fmla="*/ 62490 h 305558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10302"/>
              <a:gd name="connsiteX1" fmla="*/ 286622 w 582350"/>
              <a:gd name="connsiteY1" fmla="*/ 287369 h 310302"/>
              <a:gd name="connsiteX2" fmla="*/ 581897 w 582350"/>
              <a:gd name="connsiteY2" fmla="*/ 230219 h 310302"/>
              <a:gd name="connsiteX3" fmla="*/ 381872 w 582350"/>
              <a:gd name="connsiteY3" fmla="*/ 11144 h 310302"/>
              <a:gd name="connsiteX4" fmla="*/ 872 w 582350"/>
              <a:gd name="connsiteY4" fmla="*/ 58769 h 310302"/>
              <a:gd name="connsiteX0" fmla="*/ 872 w 582695"/>
              <a:gd name="connsiteY0" fmla="*/ 58769 h 310302"/>
              <a:gd name="connsiteX1" fmla="*/ 286622 w 582695"/>
              <a:gd name="connsiteY1" fmla="*/ 287369 h 310302"/>
              <a:gd name="connsiteX2" fmla="*/ 581897 w 582695"/>
              <a:gd name="connsiteY2" fmla="*/ 230219 h 310302"/>
              <a:gd name="connsiteX3" fmla="*/ 381872 w 582695"/>
              <a:gd name="connsiteY3" fmla="*/ 11144 h 310302"/>
              <a:gd name="connsiteX4" fmla="*/ 872 w 582695"/>
              <a:gd name="connsiteY4" fmla="*/ 58769 h 310302"/>
              <a:gd name="connsiteX0" fmla="*/ 872 w 582695"/>
              <a:gd name="connsiteY0" fmla="*/ 58769 h 306586"/>
              <a:gd name="connsiteX1" fmla="*/ 286622 w 582695"/>
              <a:gd name="connsiteY1" fmla="*/ 287369 h 306586"/>
              <a:gd name="connsiteX2" fmla="*/ 581897 w 582695"/>
              <a:gd name="connsiteY2" fmla="*/ 230219 h 306586"/>
              <a:gd name="connsiteX3" fmla="*/ 381872 w 582695"/>
              <a:gd name="connsiteY3" fmla="*/ 11144 h 306586"/>
              <a:gd name="connsiteX4" fmla="*/ 872 w 582695"/>
              <a:gd name="connsiteY4" fmla="*/ 58769 h 306586"/>
              <a:gd name="connsiteX0" fmla="*/ 1672 w 478720"/>
              <a:gd name="connsiteY0" fmla="*/ 101396 h 301588"/>
              <a:gd name="connsiteX1" fmla="*/ 182647 w 478720"/>
              <a:gd name="connsiteY1" fmla="*/ 282371 h 301588"/>
              <a:gd name="connsiteX2" fmla="*/ 477922 w 478720"/>
              <a:gd name="connsiteY2" fmla="*/ 225221 h 301588"/>
              <a:gd name="connsiteX3" fmla="*/ 277897 w 478720"/>
              <a:gd name="connsiteY3" fmla="*/ 6146 h 301588"/>
              <a:gd name="connsiteX4" fmla="*/ 1672 w 478720"/>
              <a:gd name="connsiteY4" fmla="*/ 101396 h 301588"/>
              <a:gd name="connsiteX0" fmla="*/ 1672 w 478720"/>
              <a:gd name="connsiteY0" fmla="*/ 106413 h 306605"/>
              <a:gd name="connsiteX1" fmla="*/ 182647 w 478720"/>
              <a:gd name="connsiteY1" fmla="*/ 287388 h 306605"/>
              <a:gd name="connsiteX2" fmla="*/ 477922 w 478720"/>
              <a:gd name="connsiteY2" fmla="*/ 230238 h 306605"/>
              <a:gd name="connsiteX3" fmla="*/ 277897 w 478720"/>
              <a:gd name="connsiteY3" fmla="*/ 11163 h 306605"/>
              <a:gd name="connsiteX4" fmla="*/ 106445 w 478720"/>
              <a:gd name="connsiteY4" fmla="*/ 39736 h 306605"/>
              <a:gd name="connsiteX5" fmla="*/ 1672 w 478720"/>
              <a:gd name="connsiteY5" fmla="*/ 106413 h 306605"/>
              <a:gd name="connsiteX0" fmla="*/ 8695 w 485743"/>
              <a:gd name="connsiteY0" fmla="*/ 138607 h 338799"/>
              <a:gd name="connsiteX1" fmla="*/ 189670 w 485743"/>
              <a:gd name="connsiteY1" fmla="*/ 319582 h 338799"/>
              <a:gd name="connsiteX2" fmla="*/ 484945 w 485743"/>
              <a:gd name="connsiteY2" fmla="*/ 262432 h 338799"/>
              <a:gd name="connsiteX3" fmla="*/ 284920 w 485743"/>
              <a:gd name="connsiteY3" fmla="*/ 43357 h 338799"/>
              <a:gd name="connsiteX4" fmla="*/ 37268 w 485743"/>
              <a:gd name="connsiteY4" fmla="*/ 5255 h 338799"/>
              <a:gd name="connsiteX5" fmla="*/ 8695 w 485743"/>
              <a:gd name="connsiteY5" fmla="*/ 138607 h 338799"/>
              <a:gd name="connsiteX0" fmla="*/ 8695 w 429880"/>
              <a:gd name="connsiteY0" fmla="*/ 138607 h 346136"/>
              <a:gd name="connsiteX1" fmla="*/ 189670 w 429880"/>
              <a:gd name="connsiteY1" fmla="*/ 319582 h 346136"/>
              <a:gd name="connsiteX2" fmla="*/ 427795 w 429880"/>
              <a:gd name="connsiteY2" fmla="*/ 291007 h 346136"/>
              <a:gd name="connsiteX3" fmla="*/ 284920 w 429880"/>
              <a:gd name="connsiteY3" fmla="*/ 43357 h 346136"/>
              <a:gd name="connsiteX4" fmla="*/ 37268 w 429880"/>
              <a:gd name="connsiteY4" fmla="*/ 5255 h 346136"/>
              <a:gd name="connsiteX5" fmla="*/ 8695 w 429880"/>
              <a:gd name="connsiteY5" fmla="*/ 138607 h 346136"/>
              <a:gd name="connsiteX0" fmla="*/ 8695 w 431388"/>
              <a:gd name="connsiteY0" fmla="*/ 134820 h 342349"/>
              <a:gd name="connsiteX1" fmla="*/ 189670 w 431388"/>
              <a:gd name="connsiteY1" fmla="*/ 315795 h 342349"/>
              <a:gd name="connsiteX2" fmla="*/ 427795 w 431388"/>
              <a:gd name="connsiteY2" fmla="*/ 287220 h 342349"/>
              <a:gd name="connsiteX3" fmla="*/ 303970 w 431388"/>
              <a:gd name="connsiteY3" fmla="*/ 134820 h 342349"/>
              <a:gd name="connsiteX4" fmla="*/ 37268 w 431388"/>
              <a:gd name="connsiteY4" fmla="*/ 1468 h 342349"/>
              <a:gd name="connsiteX5" fmla="*/ 8695 w 431388"/>
              <a:gd name="connsiteY5" fmla="*/ 134820 h 342349"/>
              <a:gd name="connsiteX0" fmla="*/ 3393 w 426086"/>
              <a:gd name="connsiteY0" fmla="*/ 43358 h 250887"/>
              <a:gd name="connsiteX1" fmla="*/ 184368 w 426086"/>
              <a:gd name="connsiteY1" fmla="*/ 224333 h 250887"/>
              <a:gd name="connsiteX2" fmla="*/ 422493 w 426086"/>
              <a:gd name="connsiteY2" fmla="*/ 195758 h 250887"/>
              <a:gd name="connsiteX3" fmla="*/ 298668 w 426086"/>
              <a:gd name="connsiteY3" fmla="*/ 43358 h 250887"/>
              <a:gd name="connsiteX4" fmla="*/ 60541 w 426086"/>
              <a:gd name="connsiteY4" fmla="*/ 5256 h 250887"/>
              <a:gd name="connsiteX5" fmla="*/ 3393 w 426086"/>
              <a:gd name="connsiteY5" fmla="*/ 43358 h 250887"/>
              <a:gd name="connsiteX0" fmla="*/ 8865 w 431558"/>
              <a:gd name="connsiteY0" fmla="*/ 43358 h 234510"/>
              <a:gd name="connsiteX1" fmla="*/ 85065 w 431558"/>
              <a:gd name="connsiteY1" fmla="*/ 195758 h 234510"/>
              <a:gd name="connsiteX2" fmla="*/ 427965 w 431558"/>
              <a:gd name="connsiteY2" fmla="*/ 195758 h 234510"/>
              <a:gd name="connsiteX3" fmla="*/ 304140 w 431558"/>
              <a:gd name="connsiteY3" fmla="*/ 43358 h 234510"/>
              <a:gd name="connsiteX4" fmla="*/ 66013 w 431558"/>
              <a:gd name="connsiteY4" fmla="*/ 5256 h 234510"/>
              <a:gd name="connsiteX5" fmla="*/ 8865 w 431558"/>
              <a:gd name="connsiteY5" fmla="*/ 43358 h 234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1558" h="234510">
                <a:moveTo>
                  <a:pt x="8865" y="43358"/>
                </a:moveTo>
                <a:cubicBezTo>
                  <a:pt x="-7010" y="89396"/>
                  <a:pt x="-11772" y="167183"/>
                  <a:pt x="85065" y="195758"/>
                </a:cubicBezTo>
                <a:cubicBezTo>
                  <a:pt x="267627" y="243383"/>
                  <a:pt x="313665" y="251321"/>
                  <a:pt x="427965" y="195758"/>
                </a:cubicBezTo>
                <a:cubicBezTo>
                  <a:pt x="437490" y="149721"/>
                  <a:pt x="437490" y="78283"/>
                  <a:pt x="304140" y="43358"/>
                </a:cubicBezTo>
                <a:cubicBezTo>
                  <a:pt x="242227" y="11608"/>
                  <a:pt x="112051" y="-10619"/>
                  <a:pt x="66013" y="5256"/>
                </a:cubicBezTo>
                <a:cubicBezTo>
                  <a:pt x="19976" y="21131"/>
                  <a:pt x="-3835" y="2083"/>
                  <a:pt x="8865" y="43358"/>
                </a:cubicBezTo>
                <a:close/>
              </a:path>
            </a:pathLst>
          </a:custGeom>
          <a:solidFill>
            <a:srgbClr val="EA6B1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orma libre 10"/>
          <p:cNvSpPr/>
          <p:nvPr/>
        </p:nvSpPr>
        <p:spPr>
          <a:xfrm>
            <a:off x="1009650" y="3051411"/>
            <a:ext cx="2220438" cy="1370426"/>
          </a:xfrm>
          <a:custGeom>
            <a:avLst/>
            <a:gdLst>
              <a:gd name="connsiteX0" fmla="*/ 1857375 w 1857375"/>
              <a:gd name="connsiteY0" fmla="*/ 1066800 h 1066800"/>
              <a:gd name="connsiteX1" fmla="*/ 1857375 w 1857375"/>
              <a:gd name="connsiteY1" fmla="*/ 1066800 h 1066800"/>
              <a:gd name="connsiteX2" fmla="*/ 1838325 w 1857375"/>
              <a:gd name="connsiteY2" fmla="*/ 981075 h 1066800"/>
              <a:gd name="connsiteX3" fmla="*/ 914400 w 1857375"/>
              <a:gd name="connsiteY3" fmla="*/ 0 h 1066800"/>
              <a:gd name="connsiteX4" fmla="*/ 0 w 1857375"/>
              <a:gd name="connsiteY4" fmla="*/ 523875 h 1066800"/>
              <a:gd name="connsiteX5" fmla="*/ 781050 w 1857375"/>
              <a:gd name="connsiteY5" fmla="*/ 866775 h 1066800"/>
              <a:gd name="connsiteX6" fmla="*/ 1857375 w 1857375"/>
              <a:gd name="connsiteY6" fmla="*/ 1066800 h 1066800"/>
              <a:gd name="connsiteX0" fmla="*/ 1857375 w 1857375"/>
              <a:gd name="connsiteY0" fmla="*/ 1066800 h 1066800"/>
              <a:gd name="connsiteX1" fmla="*/ 1857375 w 1857375"/>
              <a:gd name="connsiteY1" fmla="*/ 1066800 h 1066800"/>
              <a:gd name="connsiteX2" fmla="*/ 1838325 w 1857375"/>
              <a:gd name="connsiteY2" fmla="*/ 981075 h 1066800"/>
              <a:gd name="connsiteX3" fmla="*/ 914400 w 1857375"/>
              <a:gd name="connsiteY3" fmla="*/ 0 h 1066800"/>
              <a:gd name="connsiteX4" fmla="*/ 0 w 1857375"/>
              <a:gd name="connsiteY4" fmla="*/ 523875 h 1066800"/>
              <a:gd name="connsiteX5" fmla="*/ 781050 w 1857375"/>
              <a:gd name="connsiteY5" fmla="*/ 866775 h 1066800"/>
              <a:gd name="connsiteX6" fmla="*/ 1857375 w 1857375"/>
              <a:gd name="connsiteY6" fmla="*/ 1066800 h 1066800"/>
              <a:gd name="connsiteX0" fmla="*/ 1857375 w 1857375"/>
              <a:gd name="connsiteY0" fmla="*/ 1075328 h 1075328"/>
              <a:gd name="connsiteX1" fmla="*/ 1857375 w 1857375"/>
              <a:gd name="connsiteY1" fmla="*/ 1075328 h 1075328"/>
              <a:gd name="connsiteX2" fmla="*/ 1838325 w 1857375"/>
              <a:gd name="connsiteY2" fmla="*/ 989603 h 1075328"/>
              <a:gd name="connsiteX3" fmla="*/ 914400 w 1857375"/>
              <a:gd name="connsiteY3" fmla="*/ 8528 h 1075328"/>
              <a:gd name="connsiteX4" fmla="*/ 0 w 1857375"/>
              <a:gd name="connsiteY4" fmla="*/ 532403 h 1075328"/>
              <a:gd name="connsiteX5" fmla="*/ 781050 w 1857375"/>
              <a:gd name="connsiteY5" fmla="*/ 875303 h 1075328"/>
              <a:gd name="connsiteX6" fmla="*/ 1857375 w 1857375"/>
              <a:gd name="connsiteY6" fmla="*/ 1075328 h 1075328"/>
              <a:gd name="connsiteX0" fmla="*/ 1858100 w 1858100"/>
              <a:gd name="connsiteY0" fmla="*/ 1075328 h 1075328"/>
              <a:gd name="connsiteX1" fmla="*/ 1858100 w 1858100"/>
              <a:gd name="connsiteY1" fmla="*/ 1075328 h 1075328"/>
              <a:gd name="connsiteX2" fmla="*/ 1839050 w 1858100"/>
              <a:gd name="connsiteY2" fmla="*/ 989603 h 1075328"/>
              <a:gd name="connsiteX3" fmla="*/ 915125 w 1858100"/>
              <a:gd name="connsiteY3" fmla="*/ 8528 h 1075328"/>
              <a:gd name="connsiteX4" fmla="*/ 725 w 1858100"/>
              <a:gd name="connsiteY4" fmla="*/ 532403 h 1075328"/>
              <a:gd name="connsiteX5" fmla="*/ 781775 w 1858100"/>
              <a:gd name="connsiteY5" fmla="*/ 875303 h 1075328"/>
              <a:gd name="connsiteX6" fmla="*/ 1858100 w 1858100"/>
              <a:gd name="connsiteY6" fmla="*/ 1075328 h 1075328"/>
              <a:gd name="connsiteX0" fmla="*/ 1858100 w 1858100"/>
              <a:gd name="connsiteY0" fmla="*/ 1075328 h 1075328"/>
              <a:gd name="connsiteX1" fmla="*/ 1858100 w 1858100"/>
              <a:gd name="connsiteY1" fmla="*/ 1075328 h 1075328"/>
              <a:gd name="connsiteX2" fmla="*/ 1839050 w 1858100"/>
              <a:gd name="connsiteY2" fmla="*/ 989603 h 1075328"/>
              <a:gd name="connsiteX3" fmla="*/ 915125 w 1858100"/>
              <a:gd name="connsiteY3" fmla="*/ 8528 h 1075328"/>
              <a:gd name="connsiteX4" fmla="*/ 725 w 1858100"/>
              <a:gd name="connsiteY4" fmla="*/ 532403 h 1075328"/>
              <a:gd name="connsiteX5" fmla="*/ 781775 w 1858100"/>
              <a:gd name="connsiteY5" fmla="*/ 875303 h 1075328"/>
              <a:gd name="connsiteX6" fmla="*/ 1858100 w 1858100"/>
              <a:gd name="connsiteY6" fmla="*/ 1075328 h 1075328"/>
              <a:gd name="connsiteX0" fmla="*/ 1857375 w 1857375"/>
              <a:gd name="connsiteY0" fmla="*/ 1075328 h 1075328"/>
              <a:gd name="connsiteX1" fmla="*/ 1857375 w 1857375"/>
              <a:gd name="connsiteY1" fmla="*/ 1075328 h 1075328"/>
              <a:gd name="connsiteX2" fmla="*/ 1838325 w 1857375"/>
              <a:gd name="connsiteY2" fmla="*/ 989603 h 1075328"/>
              <a:gd name="connsiteX3" fmla="*/ 914400 w 1857375"/>
              <a:gd name="connsiteY3" fmla="*/ 8528 h 1075328"/>
              <a:gd name="connsiteX4" fmla="*/ 0 w 1857375"/>
              <a:gd name="connsiteY4" fmla="*/ 532403 h 1075328"/>
              <a:gd name="connsiteX5" fmla="*/ 781050 w 1857375"/>
              <a:gd name="connsiteY5" fmla="*/ 875303 h 1075328"/>
              <a:gd name="connsiteX6" fmla="*/ 1857375 w 1857375"/>
              <a:gd name="connsiteY6" fmla="*/ 1075328 h 1075328"/>
              <a:gd name="connsiteX0" fmla="*/ 1857375 w 1857375"/>
              <a:gd name="connsiteY0" fmla="*/ 1075328 h 1175215"/>
              <a:gd name="connsiteX1" fmla="*/ 1857375 w 1857375"/>
              <a:gd name="connsiteY1" fmla="*/ 1075328 h 1175215"/>
              <a:gd name="connsiteX2" fmla="*/ 1838325 w 1857375"/>
              <a:gd name="connsiteY2" fmla="*/ 989603 h 1175215"/>
              <a:gd name="connsiteX3" fmla="*/ 914400 w 1857375"/>
              <a:gd name="connsiteY3" fmla="*/ 8528 h 1175215"/>
              <a:gd name="connsiteX4" fmla="*/ 0 w 1857375"/>
              <a:gd name="connsiteY4" fmla="*/ 532403 h 1175215"/>
              <a:gd name="connsiteX5" fmla="*/ 781050 w 1857375"/>
              <a:gd name="connsiteY5" fmla="*/ 875303 h 1175215"/>
              <a:gd name="connsiteX6" fmla="*/ 1857375 w 1857375"/>
              <a:gd name="connsiteY6" fmla="*/ 1075328 h 1175215"/>
              <a:gd name="connsiteX0" fmla="*/ 1857375 w 1857375"/>
              <a:gd name="connsiteY0" fmla="*/ 1075328 h 1125545"/>
              <a:gd name="connsiteX1" fmla="*/ 1857375 w 1857375"/>
              <a:gd name="connsiteY1" fmla="*/ 1075328 h 1125545"/>
              <a:gd name="connsiteX2" fmla="*/ 1838325 w 1857375"/>
              <a:gd name="connsiteY2" fmla="*/ 989603 h 1125545"/>
              <a:gd name="connsiteX3" fmla="*/ 914400 w 1857375"/>
              <a:gd name="connsiteY3" fmla="*/ 8528 h 1125545"/>
              <a:gd name="connsiteX4" fmla="*/ 0 w 1857375"/>
              <a:gd name="connsiteY4" fmla="*/ 532403 h 1125545"/>
              <a:gd name="connsiteX5" fmla="*/ 733425 w 1857375"/>
              <a:gd name="connsiteY5" fmla="*/ 761003 h 1125545"/>
              <a:gd name="connsiteX6" fmla="*/ 1857375 w 1857375"/>
              <a:gd name="connsiteY6" fmla="*/ 1075328 h 1125545"/>
              <a:gd name="connsiteX0" fmla="*/ 1857375 w 1857375"/>
              <a:gd name="connsiteY0" fmla="*/ 1075328 h 1129429"/>
              <a:gd name="connsiteX1" fmla="*/ 1857375 w 1857375"/>
              <a:gd name="connsiteY1" fmla="*/ 1075328 h 1129429"/>
              <a:gd name="connsiteX2" fmla="*/ 1838325 w 1857375"/>
              <a:gd name="connsiteY2" fmla="*/ 989603 h 1129429"/>
              <a:gd name="connsiteX3" fmla="*/ 914400 w 1857375"/>
              <a:gd name="connsiteY3" fmla="*/ 8528 h 1129429"/>
              <a:gd name="connsiteX4" fmla="*/ 0 w 1857375"/>
              <a:gd name="connsiteY4" fmla="*/ 532403 h 1129429"/>
              <a:gd name="connsiteX5" fmla="*/ 933450 w 1857375"/>
              <a:gd name="connsiteY5" fmla="*/ 770528 h 1129429"/>
              <a:gd name="connsiteX6" fmla="*/ 1857375 w 1857375"/>
              <a:gd name="connsiteY6" fmla="*/ 1075328 h 1129429"/>
              <a:gd name="connsiteX0" fmla="*/ 1885950 w 1885950"/>
              <a:gd name="connsiteY0" fmla="*/ 1074741 h 1151665"/>
              <a:gd name="connsiteX1" fmla="*/ 1885950 w 1885950"/>
              <a:gd name="connsiteY1" fmla="*/ 1074741 h 1151665"/>
              <a:gd name="connsiteX2" fmla="*/ 1866900 w 1885950"/>
              <a:gd name="connsiteY2" fmla="*/ 989016 h 1151665"/>
              <a:gd name="connsiteX3" fmla="*/ 942975 w 1885950"/>
              <a:gd name="connsiteY3" fmla="*/ 7941 h 1151665"/>
              <a:gd name="connsiteX4" fmla="*/ 0 w 1885950"/>
              <a:gd name="connsiteY4" fmla="*/ 569916 h 1151665"/>
              <a:gd name="connsiteX5" fmla="*/ 962025 w 1885950"/>
              <a:gd name="connsiteY5" fmla="*/ 769941 h 1151665"/>
              <a:gd name="connsiteX6" fmla="*/ 1885950 w 1885950"/>
              <a:gd name="connsiteY6" fmla="*/ 1074741 h 1151665"/>
              <a:gd name="connsiteX0" fmla="*/ 1885950 w 1885950"/>
              <a:gd name="connsiteY0" fmla="*/ 1080584 h 1157508"/>
              <a:gd name="connsiteX1" fmla="*/ 1885950 w 1885950"/>
              <a:gd name="connsiteY1" fmla="*/ 1080584 h 1157508"/>
              <a:gd name="connsiteX2" fmla="*/ 1866900 w 1885950"/>
              <a:gd name="connsiteY2" fmla="*/ 994859 h 1157508"/>
              <a:gd name="connsiteX3" fmla="*/ 942975 w 1885950"/>
              <a:gd name="connsiteY3" fmla="*/ 13784 h 1157508"/>
              <a:gd name="connsiteX4" fmla="*/ 0 w 1885950"/>
              <a:gd name="connsiteY4" fmla="*/ 575759 h 1157508"/>
              <a:gd name="connsiteX5" fmla="*/ 962025 w 1885950"/>
              <a:gd name="connsiteY5" fmla="*/ 775784 h 1157508"/>
              <a:gd name="connsiteX6" fmla="*/ 1885950 w 1885950"/>
              <a:gd name="connsiteY6" fmla="*/ 1080584 h 1157508"/>
              <a:gd name="connsiteX0" fmla="*/ 1847850 w 1847850"/>
              <a:gd name="connsiteY0" fmla="*/ 1081033 h 1146459"/>
              <a:gd name="connsiteX1" fmla="*/ 1847850 w 1847850"/>
              <a:gd name="connsiteY1" fmla="*/ 1081033 h 1146459"/>
              <a:gd name="connsiteX2" fmla="*/ 1828800 w 1847850"/>
              <a:gd name="connsiteY2" fmla="*/ 995308 h 1146459"/>
              <a:gd name="connsiteX3" fmla="*/ 904875 w 1847850"/>
              <a:gd name="connsiteY3" fmla="*/ 14233 h 1146459"/>
              <a:gd name="connsiteX4" fmla="*/ 0 w 1847850"/>
              <a:gd name="connsiteY4" fmla="*/ 557158 h 1146459"/>
              <a:gd name="connsiteX5" fmla="*/ 923925 w 1847850"/>
              <a:gd name="connsiteY5" fmla="*/ 776233 h 1146459"/>
              <a:gd name="connsiteX6" fmla="*/ 1847850 w 1847850"/>
              <a:gd name="connsiteY6" fmla="*/ 1081033 h 1146459"/>
              <a:gd name="connsiteX0" fmla="*/ 1847850 w 1847850"/>
              <a:gd name="connsiteY0" fmla="*/ 1084645 h 1150071"/>
              <a:gd name="connsiteX1" fmla="*/ 1847850 w 1847850"/>
              <a:gd name="connsiteY1" fmla="*/ 1084645 h 1150071"/>
              <a:gd name="connsiteX2" fmla="*/ 1828800 w 1847850"/>
              <a:gd name="connsiteY2" fmla="*/ 998920 h 1150071"/>
              <a:gd name="connsiteX3" fmla="*/ 904875 w 1847850"/>
              <a:gd name="connsiteY3" fmla="*/ 17845 h 1150071"/>
              <a:gd name="connsiteX4" fmla="*/ 0 w 1847850"/>
              <a:gd name="connsiteY4" fmla="*/ 560770 h 1150071"/>
              <a:gd name="connsiteX5" fmla="*/ 923925 w 1847850"/>
              <a:gd name="connsiteY5" fmla="*/ 779845 h 1150071"/>
              <a:gd name="connsiteX6" fmla="*/ 1847850 w 1847850"/>
              <a:gd name="connsiteY6" fmla="*/ 1084645 h 1150071"/>
              <a:gd name="connsiteX0" fmla="*/ 1847850 w 1847850"/>
              <a:gd name="connsiteY0" fmla="*/ 1082441 h 1188839"/>
              <a:gd name="connsiteX1" fmla="*/ 1847850 w 1847850"/>
              <a:gd name="connsiteY1" fmla="*/ 1082441 h 1188839"/>
              <a:gd name="connsiteX2" fmla="*/ 1828800 w 1847850"/>
              <a:gd name="connsiteY2" fmla="*/ 996716 h 1188839"/>
              <a:gd name="connsiteX3" fmla="*/ 904875 w 1847850"/>
              <a:gd name="connsiteY3" fmla="*/ 15641 h 1188839"/>
              <a:gd name="connsiteX4" fmla="*/ 0 w 1847850"/>
              <a:gd name="connsiteY4" fmla="*/ 625241 h 1188839"/>
              <a:gd name="connsiteX5" fmla="*/ 923925 w 1847850"/>
              <a:gd name="connsiteY5" fmla="*/ 777641 h 1188839"/>
              <a:gd name="connsiteX6" fmla="*/ 1847850 w 1847850"/>
              <a:gd name="connsiteY6" fmla="*/ 1082441 h 1188839"/>
              <a:gd name="connsiteX0" fmla="*/ 1847850 w 1847850"/>
              <a:gd name="connsiteY0" fmla="*/ 1082441 h 1234189"/>
              <a:gd name="connsiteX1" fmla="*/ 1847850 w 1847850"/>
              <a:gd name="connsiteY1" fmla="*/ 1082441 h 1234189"/>
              <a:gd name="connsiteX2" fmla="*/ 1828800 w 1847850"/>
              <a:gd name="connsiteY2" fmla="*/ 996716 h 1234189"/>
              <a:gd name="connsiteX3" fmla="*/ 904875 w 1847850"/>
              <a:gd name="connsiteY3" fmla="*/ 15641 h 1234189"/>
              <a:gd name="connsiteX4" fmla="*/ 0 w 1847850"/>
              <a:gd name="connsiteY4" fmla="*/ 625241 h 1234189"/>
              <a:gd name="connsiteX5" fmla="*/ 723900 w 1847850"/>
              <a:gd name="connsiteY5" fmla="*/ 891941 h 1234189"/>
              <a:gd name="connsiteX6" fmla="*/ 1847850 w 1847850"/>
              <a:gd name="connsiteY6" fmla="*/ 1082441 h 1234189"/>
              <a:gd name="connsiteX0" fmla="*/ 1847850 w 1847850"/>
              <a:gd name="connsiteY0" fmla="*/ 1082441 h 1237374"/>
              <a:gd name="connsiteX1" fmla="*/ 1847850 w 1847850"/>
              <a:gd name="connsiteY1" fmla="*/ 1082441 h 1237374"/>
              <a:gd name="connsiteX2" fmla="*/ 1828800 w 1847850"/>
              <a:gd name="connsiteY2" fmla="*/ 996716 h 1237374"/>
              <a:gd name="connsiteX3" fmla="*/ 904875 w 1847850"/>
              <a:gd name="connsiteY3" fmla="*/ 15641 h 1237374"/>
              <a:gd name="connsiteX4" fmla="*/ 0 w 1847850"/>
              <a:gd name="connsiteY4" fmla="*/ 625241 h 1237374"/>
              <a:gd name="connsiteX5" fmla="*/ 723900 w 1847850"/>
              <a:gd name="connsiteY5" fmla="*/ 891941 h 1237374"/>
              <a:gd name="connsiteX6" fmla="*/ 1847850 w 1847850"/>
              <a:gd name="connsiteY6" fmla="*/ 1082441 h 1237374"/>
              <a:gd name="connsiteX0" fmla="*/ 1847850 w 1847850"/>
              <a:gd name="connsiteY0" fmla="*/ 1082441 h 1094402"/>
              <a:gd name="connsiteX1" fmla="*/ 1847850 w 1847850"/>
              <a:gd name="connsiteY1" fmla="*/ 1082441 h 1094402"/>
              <a:gd name="connsiteX2" fmla="*/ 1828800 w 1847850"/>
              <a:gd name="connsiteY2" fmla="*/ 996716 h 1094402"/>
              <a:gd name="connsiteX3" fmla="*/ 904875 w 1847850"/>
              <a:gd name="connsiteY3" fmla="*/ 15641 h 1094402"/>
              <a:gd name="connsiteX4" fmla="*/ 0 w 1847850"/>
              <a:gd name="connsiteY4" fmla="*/ 625241 h 1094402"/>
              <a:gd name="connsiteX5" fmla="*/ 723900 w 1847850"/>
              <a:gd name="connsiteY5" fmla="*/ 891941 h 1094402"/>
              <a:gd name="connsiteX6" fmla="*/ 1847850 w 1847850"/>
              <a:gd name="connsiteY6" fmla="*/ 1082441 h 1094402"/>
              <a:gd name="connsiteX0" fmla="*/ 1857375 w 1857375"/>
              <a:gd name="connsiteY0" fmla="*/ 1196741 h 1196741"/>
              <a:gd name="connsiteX1" fmla="*/ 1847850 w 1857375"/>
              <a:gd name="connsiteY1" fmla="*/ 1082441 h 1196741"/>
              <a:gd name="connsiteX2" fmla="*/ 1828800 w 1857375"/>
              <a:gd name="connsiteY2" fmla="*/ 996716 h 1196741"/>
              <a:gd name="connsiteX3" fmla="*/ 904875 w 1857375"/>
              <a:gd name="connsiteY3" fmla="*/ 15641 h 1196741"/>
              <a:gd name="connsiteX4" fmla="*/ 0 w 1857375"/>
              <a:gd name="connsiteY4" fmla="*/ 625241 h 1196741"/>
              <a:gd name="connsiteX5" fmla="*/ 723900 w 1857375"/>
              <a:gd name="connsiteY5" fmla="*/ 891941 h 1196741"/>
              <a:gd name="connsiteX6" fmla="*/ 1857375 w 1857375"/>
              <a:gd name="connsiteY6" fmla="*/ 1196741 h 1196741"/>
              <a:gd name="connsiteX0" fmla="*/ 1857375 w 1857375"/>
              <a:gd name="connsiteY0" fmla="*/ 1196741 h 1196741"/>
              <a:gd name="connsiteX1" fmla="*/ 1847850 w 1857375"/>
              <a:gd name="connsiteY1" fmla="*/ 1082441 h 1196741"/>
              <a:gd name="connsiteX2" fmla="*/ 1828800 w 1857375"/>
              <a:gd name="connsiteY2" fmla="*/ 996716 h 1196741"/>
              <a:gd name="connsiteX3" fmla="*/ 904875 w 1857375"/>
              <a:gd name="connsiteY3" fmla="*/ 15641 h 1196741"/>
              <a:gd name="connsiteX4" fmla="*/ 0 w 1857375"/>
              <a:gd name="connsiteY4" fmla="*/ 625241 h 1196741"/>
              <a:gd name="connsiteX5" fmla="*/ 723900 w 1857375"/>
              <a:gd name="connsiteY5" fmla="*/ 891941 h 1196741"/>
              <a:gd name="connsiteX6" fmla="*/ 1857375 w 1857375"/>
              <a:gd name="connsiteY6" fmla="*/ 1196741 h 1196741"/>
              <a:gd name="connsiteX0" fmla="*/ 1857375 w 1857375"/>
              <a:gd name="connsiteY0" fmla="*/ 1196741 h 1196741"/>
              <a:gd name="connsiteX1" fmla="*/ 1847850 w 1857375"/>
              <a:gd name="connsiteY1" fmla="*/ 1082441 h 1196741"/>
              <a:gd name="connsiteX2" fmla="*/ 1828800 w 1857375"/>
              <a:gd name="connsiteY2" fmla="*/ 996716 h 1196741"/>
              <a:gd name="connsiteX3" fmla="*/ 904875 w 1857375"/>
              <a:gd name="connsiteY3" fmla="*/ 15641 h 1196741"/>
              <a:gd name="connsiteX4" fmla="*/ 0 w 1857375"/>
              <a:gd name="connsiteY4" fmla="*/ 625241 h 1196741"/>
              <a:gd name="connsiteX5" fmla="*/ 723900 w 1857375"/>
              <a:gd name="connsiteY5" fmla="*/ 891941 h 1196741"/>
              <a:gd name="connsiteX6" fmla="*/ 1857375 w 1857375"/>
              <a:gd name="connsiteY6" fmla="*/ 1196741 h 1196741"/>
              <a:gd name="connsiteX0" fmla="*/ 1857375 w 1857375"/>
              <a:gd name="connsiteY0" fmla="*/ 1196741 h 1196741"/>
              <a:gd name="connsiteX1" fmla="*/ 1847850 w 1857375"/>
              <a:gd name="connsiteY1" fmla="*/ 1082441 h 1196741"/>
              <a:gd name="connsiteX2" fmla="*/ 1828800 w 1857375"/>
              <a:gd name="connsiteY2" fmla="*/ 996716 h 1196741"/>
              <a:gd name="connsiteX3" fmla="*/ 904875 w 1857375"/>
              <a:gd name="connsiteY3" fmla="*/ 15641 h 1196741"/>
              <a:gd name="connsiteX4" fmla="*/ 0 w 1857375"/>
              <a:gd name="connsiteY4" fmla="*/ 625241 h 1196741"/>
              <a:gd name="connsiteX5" fmla="*/ 723900 w 1857375"/>
              <a:gd name="connsiteY5" fmla="*/ 891941 h 1196741"/>
              <a:gd name="connsiteX6" fmla="*/ 1857375 w 1857375"/>
              <a:gd name="connsiteY6" fmla="*/ 1196741 h 1196741"/>
              <a:gd name="connsiteX0" fmla="*/ 1857375 w 2162228"/>
              <a:gd name="connsiteY0" fmla="*/ 1196741 h 1223317"/>
              <a:gd name="connsiteX1" fmla="*/ 2162175 w 2162228"/>
              <a:gd name="connsiteY1" fmla="*/ 1215791 h 1223317"/>
              <a:gd name="connsiteX2" fmla="*/ 1828800 w 2162228"/>
              <a:gd name="connsiteY2" fmla="*/ 996716 h 1223317"/>
              <a:gd name="connsiteX3" fmla="*/ 904875 w 2162228"/>
              <a:gd name="connsiteY3" fmla="*/ 15641 h 1223317"/>
              <a:gd name="connsiteX4" fmla="*/ 0 w 2162228"/>
              <a:gd name="connsiteY4" fmla="*/ 625241 h 1223317"/>
              <a:gd name="connsiteX5" fmla="*/ 723900 w 2162228"/>
              <a:gd name="connsiteY5" fmla="*/ 891941 h 1223317"/>
              <a:gd name="connsiteX6" fmla="*/ 1857375 w 2162228"/>
              <a:gd name="connsiteY6" fmla="*/ 1196741 h 1223317"/>
              <a:gd name="connsiteX0" fmla="*/ 1857375 w 2162396"/>
              <a:gd name="connsiteY0" fmla="*/ 1196741 h 1222255"/>
              <a:gd name="connsiteX1" fmla="*/ 2162175 w 2162396"/>
              <a:gd name="connsiteY1" fmla="*/ 1215791 h 1222255"/>
              <a:gd name="connsiteX2" fmla="*/ 1885950 w 2162396"/>
              <a:gd name="connsiteY2" fmla="*/ 1015766 h 1222255"/>
              <a:gd name="connsiteX3" fmla="*/ 904875 w 2162396"/>
              <a:gd name="connsiteY3" fmla="*/ 15641 h 1222255"/>
              <a:gd name="connsiteX4" fmla="*/ 0 w 2162396"/>
              <a:gd name="connsiteY4" fmla="*/ 625241 h 1222255"/>
              <a:gd name="connsiteX5" fmla="*/ 723900 w 2162396"/>
              <a:gd name="connsiteY5" fmla="*/ 891941 h 1222255"/>
              <a:gd name="connsiteX6" fmla="*/ 1857375 w 2162396"/>
              <a:gd name="connsiteY6" fmla="*/ 1196741 h 1222255"/>
              <a:gd name="connsiteX0" fmla="*/ 1857375 w 2162277"/>
              <a:gd name="connsiteY0" fmla="*/ 1196741 h 1222255"/>
              <a:gd name="connsiteX1" fmla="*/ 2162175 w 2162277"/>
              <a:gd name="connsiteY1" fmla="*/ 1215791 h 1222255"/>
              <a:gd name="connsiteX2" fmla="*/ 1885950 w 2162277"/>
              <a:gd name="connsiteY2" fmla="*/ 1015766 h 1222255"/>
              <a:gd name="connsiteX3" fmla="*/ 904875 w 2162277"/>
              <a:gd name="connsiteY3" fmla="*/ 15641 h 1222255"/>
              <a:gd name="connsiteX4" fmla="*/ 0 w 2162277"/>
              <a:gd name="connsiteY4" fmla="*/ 625241 h 1222255"/>
              <a:gd name="connsiteX5" fmla="*/ 723900 w 2162277"/>
              <a:gd name="connsiteY5" fmla="*/ 891941 h 1222255"/>
              <a:gd name="connsiteX6" fmla="*/ 1857375 w 2162277"/>
              <a:gd name="connsiteY6" fmla="*/ 1196741 h 1222255"/>
              <a:gd name="connsiteX0" fmla="*/ 1857375 w 2162277"/>
              <a:gd name="connsiteY0" fmla="*/ 1206266 h 1223475"/>
              <a:gd name="connsiteX1" fmla="*/ 2162175 w 2162277"/>
              <a:gd name="connsiteY1" fmla="*/ 1215791 h 1223475"/>
              <a:gd name="connsiteX2" fmla="*/ 1885950 w 2162277"/>
              <a:gd name="connsiteY2" fmla="*/ 1015766 h 1223475"/>
              <a:gd name="connsiteX3" fmla="*/ 904875 w 2162277"/>
              <a:gd name="connsiteY3" fmla="*/ 15641 h 1223475"/>
              <a:gd name="connsiteX4" fmla="*/ 0 w 2162277"/>
              <a:gd name="connsiteY4" fmla="*/ 625241 h 1223475"/>
              <a:gd name="connsiteX5" fmla="*/ 723900 w 2162277"/>
              <a:gd name="connsiteY5" fmla="*/ 891941 h 1223475"/>
              <a:gd name="connsiteX6" fmla="*/ 1857375 w 2162277"/>
              <a:gd name="connsiteY6" fmla="*/ 1206266 h 1223475"/>
              <a:gd name="connsiteX0" fmla="*/ 1857375 w 2152896"/>
              <a:gd name="connsiteY0" fmla="*/ 1206266 h 1371188"/>
              <a:gd name="connsiteX1" fmla="*/ 2152650 w 2152896"/>
              <a:gd name="connsiteY1" fmla="*/ 1368191 h 1371188"/>
              <a:gd name="connsiteX2" fmla="*/ 1885950 w 2152896"/>
              <a:gd name="connsiteY2" fmla="*/ 1015766 h 1371188"/>
              <a:gd name="connsiteX3" fmla="*/ 904875 w 2152896"/>
              <a:gd name="connsiteY3" fmla="*/ 15641 h 1371188"/>
              <a:gd name="connsiteX4" fmla="*/ 0 w 2152896"/>
              <a:gd name="connsiteY4" fmla="*/ 625241 h 1371188"/>
              <a:gd name="connsiteX5" fmla="*/ 723900 w 2152896"/>
              <a:gd name="connsiteY5" fmla="*/ 891941 h 1371188"/>
              <a:gd name="connsiteX6" fmla="*/ 1857375 w 2152896"/>
              <a:gd name="connsiteY6" fmla="*/ 1206266 h 1371188"/>
              <a:gd name="connsiteX0" fmla="*/ 1857375 w 2182912"/>
              <a:gd name="connsiteY0" fmla="*/ 1206266 h 1368615"/>
              <a:gd name="connsiteX1" fmla="*/ 2152650 w 2182912"/>
              <a:gd name="connsiteY1" fmla="*/ 1368191 h 1368615"/>
              <a:gd name="connsiteX2" fmla="*/ 2143125 w 2182912"/>
              <a:gd name="connsiteY2" fmla="*/ 1139589 h 1368615"/>
              <a:gd name="connsiteX3" fmla="*/ 1885950 w 2182912"/>
              <a:gd name="connsiteY3" fmla="*/ 1015766 h 1368615"/>
              <a:gd name="connsiteX4" fmla="*/ 904875 w 2182912"/>
              <a:gd name="connsiteY4" fmla="*/ 15641 h 1368615"/>
              <a:gd name="connsiteX5" fmla="*/ 0 w 2182912"/>
              <a:gd name="connsiteY5" fmla="*/ 625241 h 1368615"/>
              <a:gd name="connsiteX6" fmla="*/ 723900 w 2182912"/>
              <a:gd name="connsiteY6" fmla="*/ 891941 h 1368615"/>
              <a:gd name="connsiteX7" fmla="*/ 1857375 w 2182912"/>
              <a:gd name="connsiteY7" fmla="*/ 1206266 h 1368615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85950 w 2220438"/>
              <a:gd name="connsiteY3" fmla="*/ 10157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85950 w 2220438"/>
              <a:gd name="connsiteY3" fmla="*/ 10157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47850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47850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47850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00225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00225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0438" h="1370426">
                <a:moveTo>
                  <a:pt x="1857375" y="1206266"/>
                </a:moveTo>
                <a:cubicBezTo>
                  <a:pt x="1854200" y="1168166"/>
                  <a:pt x="2095500" y="1395179"/>
                  <a:pt x="2152650" y="1368191"/>
                </a:cubicBezTo>
                <a:cubicBezTo>
                  <a:pt x="2209800" y="1341203"/>
                  <a:pt x="2244725" y="1103076"/>
                  <a:pt x="2200275" y="1044339"/>
                </a:cubicBezTo>
                <a:cubicBezTo>
                  <a:pt x="2082800" y="1009415"/>
                  <a:pt x="1832316" y="1057846"/>
                  <a:pt x="1800225" y="939566"/>
                </a:cubicBezTo>
                <a:cubicBezTo>
                  <a:pt x="1689100" y="529991"/>
                  <a:pt x="1211263" y="91841"/>
                  <a:pt x="904875" y="15641"/>
                </a:cubicBezTo>
                <a:cubicBezTo>
                  <a:pt x="350837" y="-89134"/>
                  <a:pt x="88900" y="356954"/>
                  <a:pt x="0" y="625241"/>
                </a:cubicBezTo>
                <a:cubicBezTo>
                  <a:pt x="111125" y="1284053"/>
                  <a:pt x="538163" y="1125304"/>
                  <a:pt x="723900" y="891941"/>
                </a:cubicBezTo>
                <a:cubicBezTo>
                  <a:pt x="757237" y="944328"/>
                  <a:pt x="782638" y="468079"/>
                  <a:pt x="1857375" y="1206266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orma libre 9"/>
          <p:cNvSpPr/>
          <p:nvPr/>
        </p:nvSpPr>
        <p:spPr>
          <a:xfrm>
            <a:off x="2715985" y="3027137"/>
            <a:ext cx="1196930" cy="1614459"/>
          </a:xfrm>
          <a:custGeom>
            <a:avLst/>
            <a:gdLst>
              <a:gd name="connsiteX0" fmla="*/ 435428 w 1088571"/>
              <a:gd name="connsiteY0" fmla="*/ 0 h 1596571"/>
              <a:gd name="connsiteX1" fmla="*/ 0 w 1088571"/>
              <a:gd name="connsiteY1" fmla="*/ 1190171 h 1596571"/>
              <a:gd name="connsiteX2" fmla="*/ 551543 w 1088571"/>
              <a:gd name="connsiteY2" fmla="*/ 1596571 h 1596571"/>
              <a:gd name="connsiteX3" fmla="*/ 1088571 w 1088571"/>
              <a:gd name="connsiteY3" fmla="*/ 1582057 h 1596571"/>
              <a:gd name="connsiteX4" fmla="*/ 928914 w 1088571"/>
              <a:gd name="connsiteY4" fmla="*/ 1407885 h 1596571"/>
              <a:gd name="connsiteX5" fmla="*/ 972457 w 1088571"/>
              <a:gd name="connsiteY5" fmla="*/ 304800 h 1596571"/>
              <a:gd name="connsiteX6" fmla="*/ 435428 w 1088571"/>
              <a:gd name="connsiteY6" fmla="*/ 0 h 1596571"/>
              <a:gd name="connsiteX0" fmla="*/ 435428 w 1088571"/>
              <a:gd name="connsiteY0" fmla="*/ 0 h 1596571"/>
              <a:gd name="connsiteX1" fmla="*/ 0 w 1088571"/>
              <a:gd name="connsiteY1" fmla="*/ 1190171 h 1596571"/>
              <a:gd name="connsiteX2" fmla="*/ 551543 w 1088571"/>
              <a:gd name="connsiteY2" fmla="*/ 1596571 h 1596571"/>
              <a:gd name="connsiteX3" fmla="*/ 1088571 w 1088571"/>
              <a:gd name="connsiteY3" fmla="*/ 1582057 h 1596571"/>
              <a:gd name="connsiteX4" fmla="*/ 928914 w 1088571"/>
              <a:gd name="connsiteY4" fmla="*/ 1407885 h 1596571"/>
              <a:gd name="connsiteX5" fmla="*/ 972457 w 1088571"/>
              <a:gd name="connsiteY5" fmla="*/ 304800 h 1596571"/>
              <a:gd name="connsiteX6" fmla="*/ 435428 w 1088571"/>
              <a:gd name="connsiteY6" fmla="*/ 0 h 1596571"/>
              <a:gd name="connsiteX0" fmla="*/ 435428 w 1142915"/>
              <a:gd name="connsiteY0" fmla="*/ 0 h 1596571"/>
              <a:gd name="connsiteX1" fmla="*/ 0 w 1142915"/>
              <a:gd name="connsiteY1" fmla="*/ 1190171 h 1596571"/>
              <a:gd name="connsiteX2" fmla="*/ 551543 w 1142915"/>
              <a:gd name="connsiteY2" fmla="*/ 1596571 h 1596571"/>
              <a:gd name="connsiteX3" fmla="*/ 1088571 w 1142915"/>
              <a:gd name="connsiteY3" fmla="*/ 1582057 h 1596571"/>
              <a:gd name="connsiteX4" fmla="*/ 928914 w 1142915"/>
              <a:gd name="connsiteY4" fmla="*/ 1407885 h 1596571"/>
              <a:gd name="connsiteX5" fmla="*/ 972457 w 1142915"/>
              <a:gd name="connsiteY5" fmla="*/ 304800 h 1596571"/>
              <a:gd name="connsiteX6" fmla="*/ 435428 w 1142915"/>
              <a:gd name="connsiteY6" fmla="*/ 0 h 1596571"/>
              <a:gd name="connsiteX0" fmla="*/ 435428 w 1157922"/>
              <a:gd name="connsiteY0" fmla="*/ 0 h 1596571"/>
              <a:gd name="connsiteX1" fmla="*/ 0 w 1157922"/>
              <a:gd name="connsiteY1" fmla="*/ 1190171 h 1596571"/>
              <a:gd name="connsiteX2" fmla="*/ 551543 w 1157922"/>
              <a:gd name="connsiteY2" fmla="*/ 1596571 h 1596571"/>
              <a:gd name="connsiteX3" fmla="*/ 1088571 w 1157922"/>
              <a:gd name="connsiteY3" fmla="*/ 1582057 h 1596571"/>
              <a:gd name="connsiteX4" fmla="*/ 928914 w 1157922"/>
              <a:gd name="connsiteY4" fmla="*/ 1407885 h 1596571"/>
              <a:gd name="connsiteX5" fmla="*/ 972457 w 1157922"/>
              <a:gd name="connsiteY5" fmla="*/ 304800 h 1596571"/>
              <a:gd name="connsiteX6" fmla="*/ 435428 w 1157922"/>
              <a:gd name="connsiteY6" fmla="*/ 0 h 1596571"/>
              <a:gd name="connsiteX0" fmla="*/ 435428 w 1157922"/>
              <a:gd name="connsiteY0" fmla="*/ 0 h 1596571"/>
              <a:gd name="connsiteX1" fmla="*/ 0 w 1157922"/>
              <a:gd name="connsiteY1" fmla="*/ 1190171 h 1596571"/>
              <a:gd name="connsiteX2" fmla="*/ 551543 w 1157922"/>
              <a:gd name="connsiteY2" fmla="*/ 1596571 h 1596571"/>
              <a:gd name="connsiteX3" fmla="*/ 1088571 w 1157922"/>
              <a:gd name="connsiteY3" fmla="*/ 1582057 h 1596571"/>
              <a:gd name="connsiteX4" fmla="*/ 928914 w 1157922"/>
              <a:gd name="connsiteY4" fmla="*/ 1407885 h 1596571"/>
              <a:gd name="connsiteX5" fmla="*/ 972457 w 1157922"/>
              <a:gd name="connsiteY5" fmla="*/ 304800 h 1596571"/>
              <a:gd name="connsiteX6" fmla="*/ 435428 w 1157922"/>
              <a:gd name="connsiteY6" fmla="*/ 0 h 1596571"/>
              <a:gd name="connsiteX0" fmla="*/ 435428 w 1157922"/>
              <a:gd name="connsiteY0" fmla="*/ 0 h 1596571"/>
              <a:gd name="connsiteX1" fmla="*/ 0 w 1157922"/>
              <a:gd name="connsiteY1" fmla="*/ 1190171 h 1596571"/>
              <a:gd name="connsiteX2" fmla="*/ 551543 w 1157922"/>
              <a:gd name="connsiteY2" fmla="*/ 1596571 h 1596571"/>
              <a:gd name="connsiteX3" fmla="*/ 1088571 w 1157922"/>
              <a:gd name="connsiteY3" fmla="*/ 1582057 h 1596571"/>
              <a:gd name="connsiteX4" fmla="*/ 928914 w 1157922"/>
              <a:gd name="connsiteY4" fmla="*/ 1407885 h 1596571"/>
              <a:gd name="connsiteX5" fmla="*/ 972457 w 1157922"/>
              <a:gd name="connsiteY5" fmla="*/ 304800 h 1596571"/>
              <a:gd name="connsiteX6" fmla="*/ 435428 w 1157922"/>
              <a:gd name="connsiteY6" fmla="*/ 0 h 1596571"/>
              <a:gd name="connsiteX0" fmla="*/ 436341 w 1158835"/>
              <a:gd name="connsiteY0" fmla="*/ 0 h 1596571"/>
              <a:gd name="connsiteX1" fmla="*/ 913 w 1158835"/>
              <a:gd name="connsiteY1" fmla="*/ 1190171 h 1596571"/>
              <a:gd name="connsiteX2" fmla="*/ 552456 w 1158835"/>
              <a:gd name="connsiteY2" fmla="*/ 1596571 h 1596571"/>
              <a:gd name="connsiteX3" fmla="*/ 1089484 w 1158835"/>
              <a:gd name="connsiteY3" fmla="*/ 1582057 h 1596571"/>
              <a:gd name="connsiteX4" fmla="*/ 929827 w 1158835"/>
              <a:gd name="connsiteY4" fmla="*/ 1407885 h 1596571"/>
              <a:gd name="connsiteX5" fmla="*/ 973370 w 1158835"/>
              <a:gd name="connsiteY5" fmla="*/ 304800 h 1596571"/>
              <a:gd name="connsiteX6" fmla="*/ 436341 w 1158835"/>
              <a:gd name="connsiteY6" fmla="*/ 0 h 1596571"/>
              <a:gd name="connsiteX0" fmla="*/ 436341 w 1158835"/>
              <a:gd name="connsiteY0" fmla="*/ 0 h 1596571"/>
              <a:gd name="connsiteX1" fmla="*/ 913 w 1158835"/>
              <a:gd name="connsiteY1" fmla="*/ 1117599 h 1596571"/>
              <a:gd name="connsiteX2" fmla="*/ 552456 w 1158835"/>
              <a:gd name="connsiteY2" fmla="*/ 1596571 h 1596571"/>
              <a:gd name="connsiteX3" fmla="*/ 1089484 w 1158835"/>
              <a:gd name="connsiteY3" fmla="*/ 1582057 h 1596571"/>
              <a:gd name="connsiteX4" fmla="*/ 929827 w 1158835"/>
              <a:gd name="connsiteY4" fmla="*/ 1407885 h 1596571"/>
              <a:gd name="connsiteX5" fmla="*/ 973370 w 1158835"/>
              <a:gd name="connsiteY5" fmla="*/ 304800 h 1596571"/>
              <a:gd name="connsiteX6" fmla="*/ 436341 w 1158835"/>
              <a:gd name="connsiteY6" fmla="*/ 0 h 1596571"/>
              <a:gd name="connsiteX0" fmla="*/ 479771 w 1202265"/>
              <a:gd name="connsiteY0" fmla="*/ 0 h 1596571"/>
              <a:gd name="connsiteX1" fmla="*/ 800 w 1202265"/>
              <a:gd name="connsiteY1" fmla="*/ 1161142 h 1596571"/>
              <a:gd name="connsiteX2" fmla="*/ 595886 w 1202265"/>
              <a:gd name="connsiteY2" fmla="*/ 1596571 h 1596571"/>
              <a:gd name="connsiteX3" fmla="*/ 1132914 w 1202265"/>
              <a:gd name="connsiteY3" fmla="*/ 1582057 h 1596571"/>
              <a:gd name="connsiteX4" fmla="*/ 973257 w 1202265"/>
              <a:gd name="connsiteY4" fmla="*/ 1407885 h 1596571"/>
              <a:gd name="connsiteX5" fmla="*/ 1016800 w 1202265"/>
              <a:gd name="connsiteY5" fmla="*/ 304800 h 1596571"/>
              <a:gd name="connsiteX6" fmla="*/ 479771 w 1202265"/>
              <a:gd name="connsiteY6" fmla="*/ 0 h 1596571"/>
              <a:gd name="connsiteX0" fmla="*/ 478971 w 1201465"/>
              <a:gd name="connsiteY0" fmla="*/ 0 h 1596571"/>
              <a:gd name="connsiteX1" fmla="*/ 0 w 1201465"/>
              <a:gd name="connsiteY1" fmla="*/ 1161142 h 1596571"/>
              <a:gd name="connsiteX2" fmla="*/ 595086 w 1201465"/>
              <a:gd name="connsiteY2" fmla="*/ 1596571 h 1596571"/>
              <a:gd name="connsiteX3" fmla="*/ 1132114 w 1201465"/>
              <a:gd name="connsiteY3" fmla="*/ 1582057 h 1596571"/>
              <a:gd name="connsiteX4" fmla="*/ 972457 w 1201465"/>
              <a:gd name="connsiteY4" fmla="*/ 1407885 h 1596571"/>
              <a:gd name="connsiteX5" fmla="*/ 1016000 w 1201465"/>
              <a:gd name="connsiteY5" fmla="*/ 304800 h 1596571"/>
              <a:gd name="connsiteX6" fmla="*/ 478971 w 1201465"/>
              <a:gd name="connsiteY6" fmla="*/ 0 h 1596571"/>
              <a:gd name="connsiteX0" fmla="*/ 478971 w 1201465"/>
              <a:gd name="connsiteY0" fmla="*/ 0 h 1596571"/>
              <a:gd name="connsiteX1" fmla="*/ 0 w 1201465"/>
              <a:gd name="connsiteY1" fmla="*/ 1161142 h 1596571"/>
              <a:gd name="connsiteX2" fmla="*/ 595086 w 1201465"/>
              <a:gd name="connsiteY2" fmla="*/ 1596571 h 1596571"/>
              <a:gd name="connsiteX3" fmla="*/ 1132114 w 1201465"/>
              <a:gd name="connsiteY3" fmla="*/ 1582057 h 1596571"/>
              <a:gd name="connsiteX4" fmla="*/ 972457 w 1201465"/>
              <a:gd name="connsiteY4" fmla="*/ 1407885 h 1596571"/>
              <a:gd name="connsiteX5" fmla="*/ 1016000 w 1201465"/>
              <a:gd name="connsiteY5" fmla="*/ 304800 h 1596571"/>
              <a:gd name="connsiteX6" fmla="*/ 478971 w 1201465"/>
              <a:gd name="connsiteY6" fmla="*/ 0 h 1596571"/>
              <a:gd name="connsiteX0" fmla="*/ 478971 w 1201465"/>
              <a:gd name="connsiteY0" fmla="*/ 0 h 1596571"/>
              <a:gd name="connsiteX1" fmla="*/ 0 w 1201465"/>
              <a:gd name="connsiteY1" fmla="*/ 1161142 h 1596571"/>
              <a:gd name="connsiteX2" fmla="*/ 595086 w 1201465"/>
              <a:gd name="connsiteY2" fmla="*/ 1596571 h 1596571"/>
              <a:gd name="connsiteX3" fmla="*/ 1132114 w 1201465"/>
              <a:gd name="connsiteY3" fmla="*/ 1582057 h 1596571"/>
              <a:gd name="connsiteX4" fmla="*/ 972457 w 1201465"/>
              <a:gd name="connsiteY4" fmla="*/ 1407885 h 1596571"/>
              <a:gd name="connsiteX5" fmla="*/ 1016000 w 1201465"/>
              <a:gd name="connsiteY5" fmla="*/ 304800 h 1596571"/>
              <a:gd name="connsiteX6" fmla="*/ 478971 w 1201465"/>
              <a:gd name="connsiteY6" fmla="*/ 0 h 1596571"/>
              <a:gd name="connsiteX0" fmla="*/ 493486 w 1215980"/>
              <a:gd name="connsiteY0" fmla="*/ 0 h 1596571"/>
              <a:gd name="connsiteX1" fmla="*/ 0 w 1215980"/>
              <a:gd name="connsiteY1" fmla="*/ 1161142 h 1596571"/>
              <a:gd name="connsiteX2" fmla="*/ 609601 w 1215980"/>
              <a:gd name="connsiteY2" fmla="*/ 1596571 h 1596571"/>
              <a:gd name="connsiteX3" fmla="*/ 1146629 w 1215980"/>
              <a:gd name="connsiteY3" fmla="*/ 1582057 h 1596571"/>
              <a:gd name="connsiteX4" fmla="*/ 986972 w 1215980"/>
              <a:gd name="connsiteY4" fmla="*/ 1407885 h 1596571"/>
              <a:gd name="connsiteX5" fmla="*/ 1030515 w 1215980"/>
              <a:gd name="connsiteY5" fmla="*/ 304800 h 1596571"/>
              <a:gd name="connsiteX6" fmla="*/ 493486 w 1215980"/>
              <a:gd name="connsiteY6" fmla="*/ 0 h 1596571"/>
              <a:gd name="connsiteX0" fmla="*/ 493486 w 1215980"/>
              <a:gd name="connsiteY0" fmla="*/ 0 h 1596571"/>
              <a:gd name="connsiteX1" fmla="*/ 0 w 1215980"/>
              <a:gd name="connsiteY1" fmla="*/ 1161142 h 1596571"/>
              <a:gd name="connsiteX2" fmla="*/ 609601 w 1215980"/>
              <a:gd name="connsiteY2" fmla="*/ 1596571 h 1596571"/>
              <a:gd name="connsiteX3" fmla="*/ 1146629 w 1215980"/>
              <a:gd name="connsiteY3" fmla="*/ 1582057 h 1596571"/>
              <a:gd name="connsiteX4" fmla="*/ 986972 w 1215980"/>
              <a:gd name="connsiteY4" fmla="*/ 1407885 h 1596571"/>
              <a:gd name="connsiteX5" fmla="*/ 1030515 w 1215980"/>
              <a:gd name="connsiteY5" fmla="*/ 304800 h 1596571"/>
              <a:gd name="connsiteX6" fmla="*/ 493486 w 1215980"/>
              <a:gd name="connsiteY6" fmla="*/ 0 h 1596571"/>
              <a:gd name="connsiteX0" fmla="*/ 436336 w 1215980"/>
              <a:gd name="connsiteY0" fmla="*/ 0 h 1587046"/>
              <a:gd name="connsiteX1" fmla="*/ 0 w 1215980"/>
              <a:gd name="connsiteY1" fmla="*/ 1151617 h 1587046"/>
              <a:gd name="connsiteX2" fmla="*/ 609601 w 1215980"/>
              <a:gd name="connsiteY2" fmla="*/ 1587046 h 1587046"/>
              <a:gd name="connsiteX3" fmla="*/ 1146629 w 1215980"/>
              <a:gd name="connsiteY3" fmla="*/ 1572532 h 1587046"/>
              <a:gd name="connsiteX4" fmla="*/ 986972 w 1215980"/>
              <a:gd name="connsiteY4" fmla="*/ 1398360 h 1587046"/>
              <a:gd name="connsiteX5" fmla="*/ 1030515 w 1215980"/>
              <a:gd name="connsiteY5" fmla="*/ 295275 h 1587046"/>
              <a:gd name="connsiteX6" fmla="*/ 436336 w 1215980"/>
              <a:gd name="connsiteY6" fmla="*/ 0 h 1587046"/>
              <a:gd name="connsiteX0" fmla="*/ 436336 w 1215980"/>
              <a:gd name="connsiteY0" fmla="*/ 0 h 1587046"/>
              <a:gd name="connsiteX1" fmla="*/ 0 w 1215980"/>
              <a:gd name="connsiteY1" fmla="*/ 1151617 h 1587046"/>
              <a:gd name="connsiteX2" fmla="*/ 609601 w 1215980"/>
              <a:gd name="connsiteY2" fmla="*/ 1587046 h 1587046"/>
              <a:gd name="connsiteX3" fmla="*/ 1146629 w 1215980"/>
              <a:gd name="connsiteY3" fmla="*/ 1572532 h 1587046"/>
              <a:gd name="connsiteX4" fmla="*/ 986972 w 1215980"/>
              <a:gd name="connsiteY4" fmla="*/ 1398360 h 1587046"/>
              <a:gd name="connsiteX5" fmla="*/ 1030515 w 1215980"/>
              <a:gd name="connsiteY5" fmla="*/ 295275 h 1587046"/>
              <a:gd name="connsiteX6" fmla="*/ 436336 w 1215980"/>
              <a:gd name="connsiteY6" fmla="*/ 0 h 1587046"/>
              <a:gd name="connsiteX0" fmla="*/ 417286 w 1196930"/>
              <a:gd name="connsiteY0" fmla="*/ 0 h 1587046"/>
              <a:gd name="connsiteX1" fmla="*/ 0 w 1196930"/>
              <a:gd name="connsiteY1" fmla="*/ 1075417 h 1587046"/>
              <a:gd name="connsiteX2" fmla="*/ 590551 w 1196930"/>
              <a:gd name="connsiteY2" fmla="*/ 1587046 h 1587046"/>
              <a:gd name="connsiteX3" fmla="*/ 1127579 w 1196930"/>
              <a:gd name="connsiteY3" fmla="*/ 1572532 h 1587046"/>
              <a:gd name="connsiteX4" fmla="*/ 967922 w 1196930"/>
              <a:gd name="connsiteY4" fmla="*/ 1398360 h 1587046"/>
              <a:gd name="connsiteX5" fmla="*/ 1011465 w 1196930"/>
              <a:gd name="connsiteY5" fmla="*/ 295275 h 1587046"/>
              <a:gd name="connsiteX6" fmla="*/ 417286 w 1196930"/>
              <a:gd name="connsiteY6" fmla="*/ 0 h 1587046"/>
              <a:gd name="connsiteX0" fmla="*/ 417286 w 1196930"/>
              <a:gd name="connsiteY0" fmla="*/ 0 h 1587046"/>
              <a:gd name="connsiteX1" fmla="*/ 0 w 1196930"/>
              <a:gd name="connsiteY1" fmla="*/ 1075417 h 1587046"/>
              <a:gd name="connsiteX2" fmla="*/ 590551 w 1196930"/>
              <a:gd name="connsiteY2" fmla="*/ 1587046 h 1587046"/>
              <a:gd name="connsiteX3" fmla="*/ 1127579 w 1196930"/>
              <a:gd name="connsiteY3" fmla="*/ 1572532 h 1587046"/>
              <a:gd name="connsiteX4" fmla="*/ 967922 w 1196930"/>
              <a:gd name="connsiteY4" fmla="*/ 1398360 h 1587046"/>
              <a:gd name="connsiteX5" fmla="*/ 1011465 w 1196930"/>
              <a:gd name="connsiteY5" fmla="*/ 295275 h 1587046"/>
              <a:gd name="connsiteX6" fmla="*/ 417286 w 1196930"/>
              <a:gd name="connsiteY6" fmla="*/ 0 h 1587046"/>
              <a:gd name="connsiteX0" fmla="*/ 417286 w 1196930"/>
              <a:gd name="connsiteY0" fmla="*/ 0 h 1572532"/>
              <a:gd name="connsiteX1" fmla="*/ 0 w 1196930"/>
              <a:gd name="connsiteY1" fmla="*/ 1075417 h 1572532"/>
              <a:gd name="connsiteX2" fmla="*/ 552451 w 1196930"/>
              <a:gd name="connsiteY2" fmla="*/ 1567996 h 1572532"/>
              <a:gd name="connsiteX3" fmla="*/ 1127579 w 1196930"/>
              <a:gd name="connsiteY3" fmla="*/ 1572532 h 1572532"/>
              <a:gd name="connsiteX4" fmla="*/ 967922 w 1196930"/>
              <a:gd name="connsiteY4" fmla="*/ 1398360 h 1572532"/>
              <a:gd name="connsiteX5" fmla="*/ 1011465 w 1196930"/>
              <a:gd name="connsiteY5" fmla="*/ 295275 h 1572532"/>
              <a:gd name="connsiteX6" fmla="*/ 417286 w 1196930"/>
              <a:gd name="connsiteY6" fmla="*/ 0 h 1572532"/>
              <a:gd name="connsiteX0" fmla="*/ 417286 w 1196930"/>
              <a:gd name="connsiteY0" fmla="*/ 0 h 1613544"/>
              <a:gd name="connsiteX1" fmla="*/ 0 w 1196930"/>
              <a:gd name="connsiteY1" fmla="*/ 1075417 h 1613544"/>
              <a:gd name="connsiteX2" fmla="*/ 552451 w 1196930"/>
              <a:gd name="connsiteY2" fmla="*/ 1567996 h 1613544"/>
              <a:gd name="connsiteX3" fmla="*/ 1127579 w 1196930"/>
              <a:gd name="connsiteY3" fmla="*/ 1572532 h 1613544"/>
              <a:gd name="connsiteX4" fmla="*/ 967922 w 1196930"/>
              <a:gd name="connsiteY4" fmla="*/ 1398360 h 1613544"/>
              <a:gd name="connsiteX5" fmla="*/ 1011465 w 1196930"/>
              <a:gd name="connsiteY5" fmla="*/ 295275 h 1613544"/>
              <a:gd name="connsiteX6" fmla="*/ 417286 w 1196930"/>
              <a:gd name="connsiteY6" fmla="*/ 0 h 1613544"/>
              <a:gd name="connsiteX0" fmla="*/ 417286 w 1196930"/>
              <a:gd name="connsiteY0" fmla="*/ 0 h 1607738"/>
              <a:gd name="connsiteX1" fmla="*/ 0 w 1196930"/>
              <a:gd name="connsiteY1" fmla="*/ 1075417 h 1607738"/>
              <a:gd name="connsiteX2" fmla="*/ 600076 w 1196930"/>
              <a:gd name="connsiteY2" fmla="*/ 1558471 h 1607738"/>
              <a:gd name="connsiteX3" fmla="*/ 1127579 w 1196930"/>
              <a:gd name="connsiteY3" fmla="*/ 1572532 h 1607738"/>
              <a:gd name="connsiteX4" fmla="*/ 967922 w 1196930"/>
              <a:gd name="connsiteY4" fmla="*/ 1398360 h 1607738"/>
              <a:gd name="connsiteX5" fmla="*/ 1011465 w 1196930"/>
              <a:gd name="connsiteY5" fmla="*/ 295275 h 1607738"/>
              <a:gd name="connsiteX6" fmla="*/ 417286 w 1196930"/>
              <a:gd name="connsiteY6" fmla="*/ 0 h 1607738"/>
              <a:gd name="connsiteX0" fmla="*/ 417286 w 1196930"/>
              <a:gd name="connsiteY0" fmla="*/ 0 h 1607738"/>
              <a:gd name="connsiteX1" fmla="*/ 0 w 1196930"/>
              <a:gd name="connsiteY1" fmla="*/ 1075417 h 1607738"/>
              <a:gd name="connsiteX2" fmla="*/ 600076 w 1196930"/>
              <a:gd name="connsiteY2" fmla="*/ 1558471 h 1607738"/>
              <a:gd name="connsiteX3" fmla="*/ 1127579 w 1196930"/>
              <a:gd name="connsiteY3" fmla="*/ 1572532 h 1607738"/>
              <a:gd name="connsiteX4" fmla="*/ 967922 w 1196930"/>
              <a:gd name="connsiteY4" fmla="*/ 1398360 h 1607738"/>
              <a:gd name="connsiteX5" fmla="*/ 1011465 w 1196930"/>
              <a:gd name="connsiteY5" fmla="*/ 295275 h 1607738"/>
              <a:gd name="connsiteX6" fmla="*/ 417286 w 1196930"/>
              <a:gd name="connsiteY6" fmla="*/ 0 h 1607738"/>
              <a:gd name="connsiteX0" fmla="*/ 417286 w 1196930"/>
              <a:gd name="connsiteY0" fmla="*/ 0 h 1607738"/>
              <a:gd name="connsiteX1" fmla="*/ 0 w 1196930"/>
              <a:gd name="connsiteY1" fmla="*/ 1075417 h 1607738"/>
              <a:gd name="connsiteX2" fmla="*/ 600076 w 1196930"/>
              <a:gd name="connsiteY2" fmla="*/ 1558471 h 1607738"/>
              <a:gd name="connsiteX3" fmla="*/ 1127579 w 1196930"/>
              <a:gd name="connsiteY3" fmla="*/ 1572532 h 1607738"/>
              <a:gd name="connsiteX4" fmla="*/ 967922 w 1196930"/>
              <a:gd name="connsiteY4" fmla="*/ 1398360 h 1607738"/>
              <a:gd name="connsiteX5" fmla="*/ 1011465 w 1196930"/>
              <a:gd name="connsiteY5" fmla="*/ 295275 h 1607738"/>
              <a:gd name="connsiteX6" fmla="*/ 417286 w 1196930"/>
              <a:gd name="connsiteY6" fmla="*/ 0 h 1607738"/>
              <a:gd name="connsiteX0" fmla="*/ 417286 w 1196930"/>
              <a:gd name="connsiteY0" fmla="*/ 0 h 1622283"/>
              <a:gd name="connsiteX1" fmla="*/ 0 w 1196930"/>
              <a:gd name="connsiteY1" fmla="*/ 1075417 h 1622283"/>
              <a:gd name="connsiteX2" fmla="*/ 600076 w 1196930"/>
              <a:gd name="connsiteY2" fmla="*/ 1558471 h 1622283"/>
              <a:gd name="connsiteX3" fmla="*/ 1089479 w 1196930"/>
              <a:gd name="connsiteY3" fmla="*/ 1601107 h 1622283"/>
              <a:gd name="connsiteX4" fmla="*/ 967922 w 1196930"/>
              <a:gd name="connsiteY4" fmla="*/ 1398360 h 1622283"/>
              <a:gd name="connsiteX5" fmla="*/ 1011465 w 1196930"/>
              <a:gd name="connsiteY5" fmla="*/ 295275 h 1622283"/>
              <a:gd name="connsiteX6" fmla="*/ 417286 w 1196930"/>
              <a:gd name="connsiteY6" fmla="*/ 0 h 1622283"/>
              <a:gd name="connsiteX0" fmla="*/ 417286 w 1196930"/>
              <a:gd name="connsiteY0" fmla="*/ 0 h 1614459"/>
              <a:gd name="connsiteX1" fmla="*/ 0 w 1196930"/>
              <a:gd name="connsiteY1" fmla="*/ 1075417 h 1614459"/>
              <a:gd name="connsiteX2" fmla="*/ 600076 w 1196930"/>
              <a:gd name="connsiteY2" fmla="*/ 1558471 h 1614459"/>
              <a:gd name="connsiteX3" fmla="*/ 1089479 w 1196930"/>
              <a:gd name="connsiteY3" fmla="*/ 1601107 h 1614459"/>
              <a:gd name="connsiteX4" fmla="*/ 967922 w 1196930"/>
              <a:gd name="connsiteY4" fmla="*/ 1398360 h 1614459"/>
              <a:gd name="connsiteX5" fmla="*/ 1011465 w 1196930"/>
              <a:gd name="connsiteY5" fmla="*/ 295275 h 1614459"/>
              <a:gd name="connsiteX6" fmla="*/ 417286 w 1196930"/>
              <a:gd name="connsiteY6" fmla="*/ 0 h 1614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6930" h="1614459">
                <a:moveTo>
                  <a:pt x="417286" y="0"/>
                </a:moveTo>
                <a:cubicBezTo>
                  <a:pt x="359985" y="414262"/>
                  <a:pt x="488648" y="402922"/>
                  <a:pt x="0" y="1075417"/>
                </a:cubicBezTo>
                <a:cubicBezTo>
                  <a:pt x="47928" y="1455812"/>
                  <a:pt x="302533" y="1522186"/>
                  <a:pt x="600076" y="1558471"/>
                </a:cubicBezTo>
                <a:cubicBezTo>
                  <a:pt x="788006" y="1641323"/>
                  <a:pt x="1010709" y="1610330"/>
                  <a:pt x="1089479" y="1601107"/>
                </a:cubicBezTo>
                <a:cubicBezTo>
                  <a:pt x="1150787" y="1574422"/>
                  <a:pt x="1168249" y="1535036"/>
                  <a:pt x="967922" y="1398360"/>
                </a:cubicBezTo>
                <a:cubicBezTo>
                  <a:pt x="1021142" y="1214512"/>
                  <a:pt x="1427542" y="1197580"/>
                  <a:pt x="1011465" y="295275"/>
                </a:cubicBezTo>
                <a:lnTo>
                  <a:pt x="417286" y="0"/>
                </a:ln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orma libre 3"/>
          <p:cNvSpPr/>
          <p:nvPr/>
        </p:nvSpPr>
        <p:spPr>
          <a:xfrm>
            <a:off x="2643766" y="1043670"/>
            <a:ext cx="503598" cy="696684"/>
          </a:xfrm>
          <a:custGeom>
            <a:avLst/>
            <a:gdLst>
              <a:gd name="connsiteX0" fmla="*/ 43543 w 391885"/>
              <a:gd name="connsiteY0" fmla="*/ 0 h 696685"/>
              <a:gd name="connsiteX1" fmla="*/ 0 w 391885"/>
              <a:gd name="connsiteY1" fmla="*/ 696685 h 696685"/>
              <a:gd name="connsiteX2" fmla="*/ 391885 w 391885"/>
              <a:gd name="connsiteY2" fmla="*/ 595085 h 696685"/>
              <a:gd name="connsiteX3" fmla="*/ 43543 w 391885"/>
              <a:gd name="connsiteY3" fmla="*/ 0 h 696685"/>
              <a:gd name="connsiteX0" fmla="*/ 43543 w 392018"/>
              <a:gd name="connsiteY0" fmla="*/ 423 h 697108"/>
              <a:gd name="connsiteX1" fmla="*/ 0 w 392018"/>
              <a:gd name="connsiteY1" fmla="*/ 697108 h 697108"/>
              <a:gd name="connsiteX2" fmla="*/ 391885 w 392018"/>
              <a:gd name="connsiteY2" fmla="*/ 595508 h 697108"/>
              <a:gd name="connsiteX3" fmla="*/ 43543 w 392018"/>
              <a:gd name="connsiteY3" fmla="*/ 423 h 697108"/>
              <a:gd name="connsiteX0" fmla="*/ 72632 w 421107"/>
              <a:gd name="connsiteY0" fmla="*/ 423 h 697108"/>
              <a:gd name="connsiteX1" fmla="*/ 29089 w 421107"/>
              <a:gd name="connsiteY1" fmla="*/ 697108 h 697108"/>
              <a:gd name="connsiteX2" fmla="*/ 420974 w 421107"/>
              <a:gd name="connsiteY2" fmla="*/ 595508 h 697108"/>
              <a:gd name="connsiteX3" fmla="*/ 72632 w 421107"/>
              <a:gd name="connsiteY3" fmla="*/ 423 h 697108"/>
              <a:gd name="connsiteX0" fmla="*/ 72632 w 421234"/>
              <a:gd name="connsiteY0" fmla="*/ 0 h 696685"/>
              <a:gd name="connsiteX1" fmla="*/ 29089 w 421234"/>
              <a:gd name="connsiteY1" fmla="*/ 696685 h 696685"/>
              <a:gd name="connsiteX2" fmla="*/ 420974 w 421234"/>
              <a:gd name="connsiteY2" fmla="*/ 595085 h 696685"/>
              <a:gd name="connsiteX3" fmla="*/ 72632 w 421234"/>
              <a:gd name="connsiteY3" fmla="*/ 0 h 696685"/>
              <a:gd name="connsiteX0" fmla="*/ 107171 w 412332"/>
              <a:gd name="connsiteY0" fmla="*/ 0 h 682170"/>
              <a:gd name="connsiteX1" fmla="*/ 20085 w 412332"/>
              <a:gd name="connsiteY1" fmla="*/ 682170 h 682170"/>
              <a:gd name="connsiteX2" fmla="*/ 411970 w 412332"/>
              <a:gd name="connsiteY2" fmla="*/ 580570 h 682170"/>
              <a:gd name="connsiteX3" fmla="*/ 107171 w 412332"/>
              <a:gd name="connsiteY3" fmla="*/ 0 h 682170"/>
              <a:gd name="connsiteX0" fmla="*/ 214047 w 519208"/>
              <a:gd name="connsiteY0" fmla="*/ 0 h 682170"/>
              <a:gd name="connsiteX1" fmla="*/ 126961 w 519208"/>
              <a:gd name="connsiteY1" fmla="*/ 682170 h 682170"/>
              <a:gd name="connsiteX2" fmla="*/ 518846 w 519208"/>
              <a:gd name="connsiteY2" fmla="*/ 580570 h 682170"/>
              <a:gd name="connsiteX3" fmla="*/ 214047 w 519208"/>
              <a:gd name="connsiteY3" fmla="*/ 0 h 682170"/>
              <a:gd name="connsiteX0" fmla="*/ 198313 w 546915"/>
              <a:gd name="connsiteY0" fmla="*/ 0 h 682170"/>
              <a:gd name="connsiteX1" fmla="*/ 154770 w 546915"/>
              <a:gd name="connsiteY1" fmla="*/ 682170 h 682170"/>
              <a:gd name="connsiteX2" fmla="*/ 546655 w 546915"/>
              <a:gd name="connsiteY2" fmla="*/ 580570 h 682170"/>
              <a:gd name="connsiteX3" fmla="*/ 198313 w 546915"/>
              <a:gd name="connsiteY3" fmla="*/ 0 h 682170"/>
              <a:gd name="connsiteX0" fmla="*/ 198313 w 546975"/>
              <a:gd name="connsiteY0" fmla="*/ 0 h 682170"/>
              <a:gd name="connsiteX1" fmla="*/ 154770 w 546975"/>
              <a:gd name="connsiteY1" fmla="*/ 682170 h 682170"/>
              <a:gd name="connsiteX2" fmla="*/ 546655 w 546975"/>
              <a:gd name="connsiteY2" fmla="*/ 580570 h 682170"/>
              <a:gd name="connsiteX3" fmla="*/ 198313 w 546975"/>
              <a:gd name="connsiteY3" fmla="*/ 0 h 682170"/>
              <a:gd name="connsiteX0" fmla="*/ 198313 w 503598"/>
              <a:gd name="connsiteY0" fmla="*/ 0 h 682170"/>
              <a:gd name="connsiteX1" fmla="*/ 154770 w 503598"/>
              <a:gd name="connsiteY1" fmla="*/ 682170 h 682170"/>
              <a:gd name="connsiteX2" fmla="*/ 503112 w 503598"/>
              <a:gd name="connsiteY2" fmla="*/ 609599 h 682170"/>
              <a:gd name="connsiteX3" fmla="*/ 198313 w 503598"/>
              <a:gd name="connsiteY3" fmla="*/ 0 h 682170"/>
              <a:gd name="connsiteX0" fmla="*/ 198313 w 503598"/>
              <a:gd name="connsiteY0" fmla="*/ 0 h 696684"/>
              <a:gd name="connsiteX1" fmla="*/ 154770 w 503598"/>
              <a:gd name="connsiteY1" fmla="*/ 696684 h 696684"/>
              <a:gd name="connsiteX2" fmla="*/ 503112 w 503598"/>
              <a:gd name="connsiteY2" fmla="*/ 609599 h 696684"/>
              <a:gd name="connsiteX3" fmla="*/ 198313 w 503598"/>
              <a:gd name="connsiteY3" fmla="*/ 0 h 69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98" h="696684">
                <a:moveTo>
                  <a:pt x="198313" y="0"/>
                </a:moveTo>
                <a:cubicBezTo>
                  <a:pt x="-186315" y="234647"/>
                  <a:pt x="96713" y="597503"/>
                  <a:pt x="154770" y="696684"/>
                </a:cubicBezTo>
                <a:lnTo>
                  <a:pt x="503112" y="609599"/>
                </a:lnTo>
                <a:cubicBezTo>
                  <a:pt x="510369" y="493485"/>
                  <a:pt x="437797" y="99182"/>
                  <a:pt x="198313" y="0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 4"/>
          <p:cNvSpPr/>
          <p:nvPr/>
        </p:nvSpPr>
        <p:spPr>
          <a:xfrm flipH="1">
            <a:off x="3599265" y="1043670"/>
            <a:ext cx="503598" cy="696684"/>
          </a:xfrm>
          <a:custGeom>
            <a:avLst/>
            <a:gdLst>
              <a:gd name="connsiteX0" fmla="*/ 43543 w 391885"/>
              <a:gd name="connsiteY0" fmla="*/ 0 h 696685"/>
              <a:gd name="connsiteX1" fmla="*/ 0 w 391885"/>
              <a:gd name="connsiteY1" fmla="*/ 696685 h 696685"/>
              <a:gd name="connsiteX2" fmla="*/ 391885 w 391885"/>
              <a:gd name="connsiteY2" fmla="*/ 595085 h 696685"/>
              <a:gd name="connsiteX3" fmla="*/ 43543 w 391885"/>
              <a:gd name="connsiteY3" fmla="*/ 0 h 696685"/>
              <a:gd name="connsiteX0" fmla="*/ 43543 w 392018"/>
              <a:gd name="connsiteY0" fmla="*/ 423 h 697108"/>
              <a:gd name="connsiteX1" fmla="*/ 0 w 392018"/>
              <a:gd name="connsiteY1" fmla="*/ 697108 h 697108"/>
              <a:gd name="connsiteX2" fmla="*/ 391885 w 392018"/>
              <a:gd name="connsiteY2" fmla="*/ 595508 h 697108"/>
              <a:gd name="connsiteX3" fmla="*/ 43543 w 392018"/>
              <a:gd name="connsiteY3" fmla="*/ 423 h 697108"/>
              <a:gd name="connsiteX0" fmla="*/ 72632 w 421107"/>
              <a:gd name="connsiteY0" fmla="*/ 423 h 697108"/>
              <a:gd name="connsiteX1" fmla="*/ 29089 w 421107"/>
              <a:gd name="connsiteY1" fmla="*/ 697108 h 697108"/>
              <a:gd name="connsiteX2" fmla="*/ 420974 w 421107"/>
              <a:gd name="connsiteY2" fmla="*/ 595508 h 697108"/>
              <a:gd name="connsiteX3" fmla="*/ 72632 w 421107"/>
              <a:gd name="connsiteY3" fmla="*/ 423 h 697108"/>
              <a:gd name="connsiteX0" fmla="*/ 72632 w 421234"/>
              <a:gd name="connsiteY0" fmla="*/ 0 h 696685"/>
              <a:gd name="connsiteX1" fmla="*/ 29089 w 421234"/>
              <a:gd name="connsiteY1" fmla="*/ 696685 h 696685"/>
              <a:gd name="connsiteX2" fmla="*/ 420974 w 421234"/>
              <a:gd name="connsiteY2" fmla="*/ 595085 h 696685"/>
              <a:gd name="connsiteX3" fmla="*/ 72632 w 421234"/>
              <a:gd name="connsiteY3" fmla="*/ 0 h 696685"/>
              <a:gd name="connsiteX0" fmla="*/ 107171 w 412332"/>
              <a:gd name="connsiteY0" fmla="*/ 0 h 682170"/>
              <a:gd name="connsiteX1" fmla="*/ 20085 w 412332"/>
              <a:gd name="connsiteY1" fmla="*/ 682170 h 682170"/>
              <a:gd name="connsiteX2" fmla="*/ 411970 w 412332"/>
              <a:gd name="connsiteY2" fmla="*/ 580570 h 682170"/>
              <a:gd name="connsiteX3" fmla="*/ 107171 w 412332"/>
              <a:gd name="connsiteY3" fmla="*/ 0 h 682170"/>
              <a:gd name="connsiteX0" fmla="*/ 214047 w 519208"/>
              <a:gd name="connsiteY0" fmla="*/ 0 h 682170"/>
              <a:gd name="connsiteX1" fmla="*/ 126961 w 519208"/>
              <a:gd name="connsiteY1" fmla="*/ 682170 h 682170"/>
              <a:gd name="connsiteX2" fmla="*/ 518846 w 519208"/>
              <a:gd name="connsiteY2" fmla="*/ 580570 h 682170"/>
              <a:gd name="connsiteX3" fmla="*/ 214047 w 519208"/>
              <a:gd name="connsiteY3" fmla="*/ 0 h 682170"/>
              <a:gd name="connsiteX0" fmla="*/ 198313 w 546915"/>
              <a:gd name="connsiteY0" fmla="*/ 0 h 682170"/>
              <a:gd name="connsiteX1" fmla="*/ 154770 w 546915"/>
              <a:gd name="connsiteY1" fmla="*/ 682170 h 682170"/>
              <a:gd name="connsiteX2" fmla="*/ 546655 w 546915"/>
              <a:gd name="connsiteY2" fmla="*/ 580570 h 682170"/>
              <a:gd name="connsiteX3" fmla="*/ 198313 w 546915"/>
              <a:gd name="connsiteY3" fmla="*/ 0 h 682170"/>
              <a:gd name="connsiteX0" fmla="*/ 198313 w 546975"/>
              <a:gd name="connsiteY0" fmla="*/ 0 h 682170"/>
              <a:gd name="connsiteX1" fmla="*/ 154770 w 546975"/>
              <a:gd name="connsiteY1" fmla="*/ 682170 h 682170"/>
              <a:gd name="connsiteX2" fmla="*/ 546655 w 546975"/>
              <a:gd name="connsiteY2" fmla="*/ 580570 h 682170"/>
              <a:gd name="connsiteX3" fmla="*/ 198313 w 546975"/>
              <a:gd name="connsiteY3" fmla="*/ 0 h 682170"/>
              <a:gd name="connsiteX0" fmla="*/ 198313 w 503598"/>
              <a:gd name="connsiteY0" fmla="*/ 0 h 682170"/>
              <a:gd name="connsiteX1" fmla="*/ 154770 w 503598"/>
              <a:gd name="connsiteY1" fmla="*/ 682170 h 682170"/>
              <a:gd name="connsiteX2" fmla="*/ 503112 w 503598"/>
              <a:gd name="connsiteY2" fmla="*/ 609599 h 682170"/>
              <a:gd name="connsiteX3" fmla="*/ 198313 w 503598"/>
              <a:gd name="connsiteY3" fmla="*/ 0 h 682170"/>
              <a:gd name="connsiteX0" fmla="*/ 198313 w 503598"/>
              <a:gd name="connsiteY0" fmla="*/ 0 h 696684"/>
              <a:gd name="connsiteX1" fmla="*/ 154770 w 503598"/>
              <a:gd name="connsiteY1" fmla="*/ 696684 h 696684"/>
              <a:gd name="connsiteX2" fmla="*/ 503112 w 503598"/>
              <a:gd name="connsiteY2" fmla="*/ 609599 h 696684"/>
              <a:gd name="connsiteX3" fmla="*/ 198313 w 503598"/>
              <a:gd name="connsiteY3" fmla="*/ 0 h 69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98" h="696684">
                <a:moveTo>
                  <a:pt x="198313" y="0"/>
                </a:moveTo>
                <a:cubicBezTo>
                  <a:pt x="-186315" y="234647"/>
                  <a:pt x="96713" y="597503"/>
                  <a:pt x="154770" y="696684"/>
                </a:cubicBezTo>
                <a:lnTo>
                  <a:pt x="503112" y="609599"/>
                </a:lnTo>
                <a:cubicBezTo>
                  <a:pt x="510369" y="493485"/>
                  <a:pt x="437797" y="99182"/>
                  <a:pt x="198313" y="0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orma libre 5"/>
          <p:cNvSpPr/>
          <p:nvPr/>
        </p:nvSpPr>
        <p:spPr>
          <a:xfrm>
            <a:off x="2738110" y="1159783"/>
            <a:ext cx="249113" cy="384629"/>
          </a:xfrm>
          <a:custGeom>
            <a:avLst/>
            <a:gdLst>
              <a:gd name="connsiteX0" fmla="*/ 43543 w 391885"/>
              <a:gd name="connsiteY0" fmla="*/ 0 h 696685"/>
              <a:gd name="connsiteX1" fmla="*/ 0 w 391885"/>
              <a:gd name="connsiteY1" fmla="*/ 696685 h 696685"/>
              <a:gd name="connsiteX2" fmla="*/ 391885 w 391885"/>
              <a:gd name="connsiteY2" fmla="*/ 595085 h 696685"/>
              <a:gd name="connsiteX3" fmla="*/ 43543 w 391885"/>
              <a:gd name="connsiteY3" fmla="*/ 0 h 696685"/>
              <a:gd name="connsiteX0" fmla="*/ 43543 w 392018"/>
              <a:gd name="connsiteY0" fmla="*/ 423 h 697108"/>
              <a:gd name="connsiteX1" fmla="*/ 0 w 392018"/>
              <a:gd name="connsiteY1" fmla="*/ 697108 h 697108"/>
              <a:gd name="connsiteX2" fmla="*/ 391885 w 392018"/>
              <a:gd name="connsiteY2" fmla="*/ 595508 h 697108"/>
              <a:gd name="connsiteX3" fmla="*/ 43543 w 392018"/>
              <a:gd name="connsiteY3" fmla="*/ 423 h 697108"/>
              <a:gd name="connsiteX0" fmla="*/ 72632 w 421107"/>
              <a:gd name="connsiteY0" fmla="*/ 423 h 697108"/>
              <a:gd name="connsiteX1" fmla="*/ 29089 w 421107"/>
              <a:gd name="connsiteY1" fmla="*/ 697108 h 697108"/>
              <a:gd name="connsiteX2" fmla="*/ 420974 w 421107"/>
              <a:gd name="connsiteY2" fmla="*/ 595508 h 697108"/>
              <a:gd name="connsiteX3" fmla="*/ 72632 w 421107"/>
              <a:gd name="connsiteY3" fmla="*/ 423 h 697108"/>
              <a:gd name="connsiteX0" fmla="*/ 72632 w 421234"/>
              <a:gd name="connsiteY0" fmla="*/ 0 h 696685"/>
              <a:gd name="connsiteX1" fmla="*/ 29089 w 421234"/>
              <a:gd name="connsiteY1" fmla="*/ 696685 h 696685"/>
              <a:gd name="connsiteX2" fmla="*/ 420974 w 421234"/>
              <a:gd name="connsiteY2" fmla="*/ 595085 h 696685"/>
              <a:gd name="connsiteX3" fmla="*/ 72632 w 421234"/>
              <a:gd name="connsiteY3" fmla="*/ 0 h 696685"/>
              <a:gd name="connsiteX0" fmla="*/ 107171 w 412332"/>
              <a:gd name="connsiteY0" fmla="*/ 0 h 682170"/>
              <a:gd name="connsiteX1" fmla="*/ 20085 w 412332"/>
              <a:gd name="connsiteY1" fmla="*/ 682170 h 682170"/>
              <a:gd name="connsiteX2" fmla="*/ 411970 w 412332"/>
              <a:gd name="connsiteY2" fmla="*/ 580570 h 682170"/>
              <a:gd name="connsiteX3" fmla="*/ 107171 w 412332"/>
              <a:gd name="connsiteY3" fmla="*/ 0 h 682170"/>
              <a:gd name="connsiteX0" fmla="*/ 214047 w 519208"/>
              <a:gd name="connsiteY0" fmla="*/ 0 h 682170"/>
              <a:gd name="connsiteX1" fmla="*/ 126961 w 519208"/>
              <a:gd name="connsiteY1" fmla="*/ 682170 h 682170"/>
              <a:gd name="connsiteX2" fmla="*/ 518846 w 519208"/>
              <a:gd name="connsiteY2" fmla="*/ 580570 h 682170"/>
              <a:gd name="connsiteX3" fmla="*/ 214047 w 519208"/>
              <a:gd name="connsiteY3" fmla="*/ 0 h 682170"/>
              <a:gd name="connsiteX0" fmla="*/ 198313 w 546915"/>
              <a:gd name="connsiteY0" fmla="*/ 0 h 682170"/>
              <a:gd name="connsiteX1" fmla="*/ 154770 w 546915"/>
              <a:gd name="connsiteY1" fmla="*/ 682170 h 682170"/>
              <a:gd name="connsiteX2" fmla="*/ 546655 w 546915"/>
              <a:gd name="connsiteY2" fmla="*/ 580570 h 682170"/>
              <a:gd name="connsiteX3" fmla="*/ 198313 w 546915"/>
              <a:gd name="connsiteY3" fmla="*/ 0 h 682170"/>
              <a:gd name="connsiteX0" fmla="*/ 198313 w 546975"/>
              <a:gd name="connsiteY0" fmla="*/ 0 h 682170"/>
              <a:gd name="connsiteX1" fmla="*/ 154770 w 546975"/>
              <a:gd name="connsiteY1" fmla="*/ 682170 h 682170"/>
              <a:gd name="connsiteX2" fmla="*/ 546655 w 546975"/>
              <a:gd name="connsiteY2" fmla="*/ 580570 h 682170"/>
              <a:gd name="connsiteX3" fmla="*/ 198313 w 546975"/>
              <a:gd name="connsiteY3" fmla="*/ 0 h 682170"/>
              <a:gd name="connsiteX0" fmla="*/ 198313 w 503598"/>
              <a:gd name="connsiteY0" fmla="*/ 0 h 682170"/>
              <a:gd name="connsiteX1" fmla="*/ 154770 w 503598"/>
              <a:gd name="connsiteY1" fmla="*/ 682170 h 682170"/>
              <a:gd name="connsiteX2" fmla="*/ 503112 w 503598"/>
              <a:gd name="connsiteY2" fmla="*/ 609599 h 682170"/>
              <a:gd name="connsiteX3" fmla="*/ 198313 w 503598"/>
              <a:gd name="connsiteY3" fmla="*/ 0 h 682170"/>
              <a:gd name="connsiteX0" fmla="*/ 198313 w 503598"/>
              <a:gd name="connsiteY0" fmla="*/ 0 h 696684"/>
              <a:gd name="connsiteX1" fmla="*/ 154770 w 503598"/>
              <a:gd name="connsiteY1" fmla="*/ 696684 h 696684"/>
              <a:gd name="connsiteX2" fmla="*/ 503112 w 503598"/>
              <a:gd name="connsiteY2" fmla="*/ 609599 h 696684"/>
              <a:gd name="connsiteX3" fmla="*/ 198313 w 503598"/>
              <a:gd name="connsiteY3" fmla="*/ 0 h 69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98" h="696684">
                <a:moveTo>
                  <a:pt x="198313" y="0"/>
                </a:moveTo>
                <a:cubicBezTo>
                  <a:pt x="-186315" y="234647"/>
                  <a:pt x="96713" y="597503"/>
                  <a:pt x="154770" y="696684"/>
                </a:cubicBezTo>
                <a:lnTo>
                  <a:pt x="503112" y="609599"/>
                </a:lnTo>
                <a:cubicBezTo>
                  <a:pt x="510369" y="493485"/>
                  <a:pt x="437797" y="99182"/>
                  <a:pt x="198313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orma libre 6"/>
          <p:cNvSpPr/>
          <p:nvPr/>
        </p:nvSpPr>
        <p:spPr>
          <a:xfrm flipH="1">
            <a:off x="3726507" y="1141641"/>
            <a:ext cx="249113" cy="384629"/>
          </a:xfrm>
          <a:custGeom>
            <a:avLst/>
            <a:gdLst>
              <a:gd name="connsiteX0" fmla="*/ 43543 w 391885"/>
              <a:gd name="connsiteY0" fmla="*/ 0 h 696685"/>
              <a:gd name="connsiteX1" fmla="*/ 0 w 391885"/>
              <a:gd name="connsiteY1" fmla="*/ 696685 h 696685"/>
              <a:gd name="connsiteX2" fmla="*/ 391885 w 391885"/>
              <a:gd name="connsiteY2" fmla="*/ 595085 h 696685"/>
              <a:gd name="connsiteX3" fmla="*/ 43543 w 391885"/>
              <a:gd name="connsiteY3" fmla="*/ 0 h 696685"/>
              <a:gd name="connsiteX0" fmla="*/ 43543 w 392018"/>
              <a:gd name="connsiteY0" fmla="*/ 423 h 697108"/>
              <a:gd name="connsiteX1" fmla="*/ 0 w 392018"/>
              <a:gd name="connsiteY1" fmla="*/ 697108 h 697108"/>
              <a:gd name="connsiteX2" fmla="*/ 391885 w 392018"/>
              <a:gd name="connsiteY2" fmla="*/ 595508 h 697108"/>
              <a:gd name="connsiteX3" fmla="*/ 43543 w 392018"/>
              <a:gd name="connsiteY3" fmla="*/ 423 h 697108"/>
              <a:gd name="connsiteX0" fmla="*/ 72632 w 421107"/>
              <a:gd name="connsiteY0" fmla="*/ 423 h 697108"/>
              <a:gd name="connsiteX1" fmla="*/ 29089 w 421107"/>
              <a:gd name="connsiteY1" fmla="*/ 697108 h 697108"/>
              <a:gd name="connsiteX2" fmla="*/ 420974 w 421107"/>
              <a:gd name="connsiteY2" fmla="*/ 595508 h 697108"/>
              <a:gd name="connsiteX3" fmla="*/ 72632 w 421107"/>
              <a:gd name="connsiteY3" fmla="*/ 423 h 697108"/>
              <a:gd name="connsiteX0" fmla="*/ 72632 w 421234"/>
              <a:gd name="connsiteY0" fmla="*/ 0 h 696685"/>
              <a:gd name="connsiteX1" fmla="*/ 29089 w 421234"/>
              <a:gd name="connsiteY1" fmla="*/ 696685 h 696685"/>
              <a:gd name="connsiteX2" fmla="*/ 420974 w 421234"/>
              <a:gd name="connsiteY2" fmla="*/ 595085 h 696685"/>
              <a:gd name="connsiteX3" fmla="*/ 72632 w 421234"/>
              <a:gd name="connsiteY3" fmla="*/ 0 h 696685"/>
              <a:gd name="connsiteX0" fmla="*/ 107171 w 412332"/>
              <a:gd name="connsiteY0" fmla="*/ 0 h 682170"/>
              <a:gd name="connsiteX1" fmla="*/ 20085 w 412332"/>
              <a:gd name="connsiteY1" fmla="*/ 682170 h 682170"/>
              <a:gd name="connsiteX2" fmla="*/ 411970 w 412332"/>
              <a:gd name="connsiteY2" fmla="*/ 580570 h 682170"/>
              <a:gd name="connsiteX3" fmla="*/ 107171 w 412332"/>
              <a:gd name="connsiteY3" fmla="*/ 0 h 682170"/>
              <a:gd name="connsiteX0" fmla="*/ 214047 w 519208"/>
              <a:gd name="connsiteY0" fmla="*/ 0 h 682170"/>
              <a:gd name="connsiteX1" fmla="*/ 126961 w 519208"/>
              <a:gd name="connsiteY1" fmla="*/ 682170 h 682170"/>
              <a:gd name="connsiteX2" fmla="*/ 518846 w 519208"/>
              <a:gd name="connsiteY2" fmla="*/ 580570 h 682170"/>
              <a:gd name="connsiteX3" fmla="*/ 214047 w 519208"/>
              <a:gd name="connsiteY3" fmla="*/ 0 h 682170"/>
              <a:gd name="connsiteX0" fmla="*/ 198313 w 546915"/>
              <a:gd name="connsiteY0" fmla="*/ 0 h 682170"/>
              <a:gd name="connsiteX1" fmla="*/ 154770 w 546915"/>
              <a:gd name="connsiteY1" fmla="*/ 682170 h 682170"/>
              <a:gd name="connsiteX2" fmla="*/ 546655 w 546915"/>
              <a:gd name="connsiteY2" fmla="*/ 580570 h 682170"/>
              <a:gd name="connsiteX3" fmla="*/ 198313 w 546915"/>
              <a:gd name="connsiteY3" fmla="*/ 0 h 682170"/>
              <a:gd name="connsiteX0" fmla="*/ 198313 w 546975"/>
              <a:gd name="connsiteY0" fmla="*/ 0 h 682170"/>
              <a:gd name="connsiteX1" fmla="*/ 154770 w 546975"/>
              <a:gd name="connsiteY1" fmla="*/ 682170 h 682170"/>
              <a:gd name="connsiteX2" fmla="*/ 546655 w 546975"/>
              <a:gd name="connsiteY2" fmla="*/ 580570 h 682170"/>
              <a:gd name="connsiteX3" fmla="*/ 198313 w 546975"/>
              <a:gd name="connsiteY3" fmla="*/ 0 h 682170"/>
              <a:gd name="connsiteX0" fmla="*/ 198313 w 503598"/>
              <a:gd name="connsiteY0" fmla="*/ 0 h 682170"/>
              <a:gd name="connsiteX1" fmla="*/ 154770 w 503598"/>
              <a:gd name="connsiteY1" fmla="*/ 682170 h 682170"/>
              <a:gd name="connsiteX2" fmla="*/ 503112 w 503598"/>
              <a:gd name="connsiteY2" fmla="*/ 609599 h 682170"/>
              <a:gd name="connsiteX3" fmla="*/ 198313 w 503598"/>
              <a:gd name="connsiteY3" fmla="*/ 0 h 682170"/>
              <a:gd name="connsiteX0" fmla="*/ 198313 w 503598"/>
              <a:gd name="connsiteY0" fmla="*/ 0 h 696684"/>
              <a:gd name="connsiteX1" fmla="*/ 154770 w 503598"/>
              <a:gd name="connsiteY1" fmla="*/ 696684 h 696684"/>
              <a:gd name="connsiteX2" fmla="*/ 503112 w 503598"/>
              <a:gd name="connsiteY2" fmla="*/ 609599 h 696684"/>
              <a:gd name="connsiteX3" fmla="*/ 198313 w 503598"/>
              <a:gd name="connsiteY3" fmla="*/ 0 h 69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98" h="696684">
                <a:moveTo>
                  <a:pt x="198313" y="0"/>
                </a:moveTo>
                <a:cubicBezTo>
                  <a:pt x="-186315" y="234647"/>
                  <a:pt x="96713" y="597503"/>
                  <a:pt x="154770" y="696684"/>
                </a:cubicBezTo>
                <a:lnTo>
                  <a:pt x="503112" y="609599"/>
                </a:lnTo>
                <a:cubicBezTo>
                  <a:pt x="510369" y="493485"/>
                  <a:pt x="437797" y="99182"/>
                  <a:pt x="198313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Elipse 2"/>
          <p:cNvSpPr/>
          <p:nvPr/>
        </p:nvSpPr>
        <p:spPr>
          <a:xfrm>
            <a:off x="2232479" y="1319441"/>
            <a:ext cx="2322285" cy="2032000"/>
          </a:xfrm>
          <a:prstGeom prst="ellipse">
            <a:avLst/>
          </a:pr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Elipse 7"/>
          <p:cNvSpPr/>
          <p:nvPr/>
        </p:nvSpPr>
        <p:spPr>
          <a:xfrm>
            <a:off x="2842083" y="2760731"/>
            <a:ext cx="1104509" cy="493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Elipse 8"/>
          <p:cNvSpPr/>
          <p:nvPr/>
        </p:nvSpPr>
        <p:spPr>
          <a:xfrm>
            <a:off x="3207204" y="2685896"/>
            <a:ext cx="324000" cy="180000"/>
          </a:xfrm>
          <a:prstGeom prst="ellipse">
            <a:avLst/>
          </a:prstGeom>
          <a:solidFill>
            <a:srgbClr val="6633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orma libre 11"/>
          <p:cNvSpPr/>
          <p:nvPr/>
        </p:nvSpPr>
        <p:spPr>
          <a:xfrm>
            <a:off x="3696531" y="3499944"/>
            <a:ext cx="485743" cy="338799"/>
          </a:xfrm>
          <a:custGeom>
            <a:avLst/>
            <a:gdLst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0 w 581025"/>
              <a:gd name="connsiteY4" fmla="*/ 47625 h 276225"/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180975 w 581025"/>
              <a:gd name="connsiteY4" fmla="*/ 9525 h 276225"/>
              <a:gd name="connsiteX5" fmla="*/ 0 w 581025"/>
              <a:gd name="connsiteY5" fmla="*/ 47625 h 276225"/>
              <a:gd name="connsiteX0" fmla="*/ 0 w 581387"/>
              <a:gd name="connsiteY0" fmla="*/ 47625 h 276225"/>
              <a:gd name="connsiteX1" fmla="*/ 285750 w 581387"/>
              <a:gd name="connsiteY1" fmla="*/ 276225 h 276225"/>
              <a:gd name="connsiteX2" fmla="*/ 581025 w 581387"/>
              <a:gd name="connsiteY2" fmla="*/ 219075 h 276225"/>
              <a:gd name="connsiteX3" fmla="*/ 342900 w 581387"/>
              <a:gd name="connsiteY3" fmla="*/ 0 h 276225"/>
              <a:gd name="connsiteX4" fmla="*/ 180975 w 581387"/>
              <a:gd name="connsiteY4" fmla="*/ 9525 h 276225"/>
              <a:gd name="connsiteX5" fmla="*/ 0 w 581387"/>
              <a:gd name="connsiteY5" fmla="*/ 47625 h 276225"/>
              <a:gd name="connsiteX0" fmla="*/ 0 w 581387"/>
              <a:gd name="connsiteY0" fmla="*/ 47625 h 285864"/>
              <a:gd name="connsiteX1" fmla="*/ 285750 w 581387"/>
              <a:gd name="connsiteY1" fmla="*/ 276225 h 285864"/>
              <a:gd name="connsiteX2" fmla="*/ 581025 w 581387"/>
              <a:gd name="connsiteY2" fmla="*/ 219075 h 285864"/>
              <a:gd name="connsiteX3" fmla="*/ 342900 w 581387"/>
              <a:gd name="connsiteY3" fmla="*/ 0 h 285864"/>
              <a:gd name="connsiteX4" fmla="*/ 180975 w 581387"/>
              <a:gd name="connsiteY4" fmla="*/ 9525 h 285864"/>
              <a:gd name="connsiteX5" fmla="*/ 0 w 581387"/>
              <a:gd name="connsiteY5" fmla="*/ 47625 h 285864"/>
              <a:gd name="connsiteX0" fmla="*/ 0 w 581478"/>
              <a:gd name="connsiteY0" fmla="*/ 47625 h 285864"/>
              <a:gd name="connsiteX1" fmla="*/ 285750 w 581478"/>
              <a:gd name="connsiteY1" fmla="*/ 276225 h 285864"/>
              <a:gd name="connsiteX2" fmla="*/ 581025 w 581478"/>
              <a:gd name="connsiteY2" fmla="*/ 219075 h 285864"/>
              <a:gd name="connsiteX3" fmla="*/ 381000 w 581478"/>
              <a:gd name="connsiteY3" fmla="*/ 0 h 285864"/>
              <a:gd name="connsiteX4" fmla="*/ 180975 w 581478"/>
              <a:gd name="connsiteY4" fmla="*/ 9525 h 285864"/>
              <a:gd name="connsiteX5" fmla="*/ 0 w 581478"/>
              <a:gd name="connsiteY5" fmla="*/ 47625 h 285864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62490 h 305558"/>
              <a:gd name="connsiteX1" fmla="*/ 285750 w 581478"/>
              <a:gd name="connsiteY1" fmla="*/ 291090 h 305558"/>
              <a:gd name="connsiteX2" fmla="*/ 581025 w 581478"/>
              <a:gd name="connsiteY2" fmla="*/ 233940 h 305558"/>
              <a:gd name="connsiteX3" fmla="*/ 381000 w 581478"/>
              <a:gd name="connsiteY3" fmla="*/ 14865 h 305558"/>
              <a:gd name="connsiteX4" fmla="*/ 180975 w 581478"/>
              <a:gd name="connsiteY4" fmla="*/ 24390 h 305558"/>
              <a:gd name="connsiteX5" fmla="*/ 0 w 581478"/>
              <a:gd name="connsiteY5" fmla="*/ 62490 h 305558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10302"/>
              <a:gd name="connsiteX1" fmla="*/ 286622 w 582350"/>
              <a:gd name="connsiteY1" fmla="*/ 287369 h 310302"/>
              <a:gd name="connsiteX2" fmla="*/ 581897 w 582350"/>
              <a:gd name="connsiteY2" fmla="*/ 230219 h 310302"/>
              <a:gd name="connsiteX3" fmla="*/ 381872 w 582350"/>
              <a:gd name="connsiteY3" fmla="*/ 11144 h 310302"/>
              <a:gd name="connsiteX4" fmla="*/ 872 w 582350"/>
              <a:gd name="connsiteY4" fmla="*/ 58769 h 310302"/>
              <a:gd name="connsiteX0" fmla="*/ 872 w 582695"/>
              <a:gd name="connsiteY0" fmla="*/ 58769 h 310302"/>
              <a:gd name="connsiteX1" fmla="*/ 286622 w 582695"/>
              <a:gd name="connsiteY1" fmla="*/ 287369 h 310302"/>
              <a:gd name="connsiteX2" fmla="*/ 581897 w 582695"/>
              <a:gd name="connsiteY2" fmla="*/ 230219 h 310302"/>
              <a:gd name="connsiteX3" fmla="*/ 381872 w 582695"/>
              <a:gd name="connsiteY3" fmla="*/ 11144 h 310302"/>
              <a:gd name="connsiteX4" fmla="*/ 872 w 582695"/>
              <a:gd name="connsiteY4" fmla="*/ 58769 h 310302"/>
              <a:gd name="connsiteX0" fmla="*/ 872 w 582695"/>
              <a:gd name="connsiteY0" fmla="*/ 58769 h 306586"/>
              <a:gd name="connsiteX1" fmla="*/ 286622 w 582695"/>
              <a:gd name="connsiteY1" fmla="*/ 287369 h 306586"/>
              <a:gd name="connsiteX2" fmla="*/ 581897 w 582695"/>
              <a:gd name="connsiteY2" fmla="*/ 230219 h 306586"/>
              <a:gd name="connsiteX3" fmla="*/ 381872 w 582695"/>
              <a:gd name="connsiteY3" fmla="*/ 11144 h 306586"/>
              <a:gd name="connsiteX4" fmla="*/ 872 w 582695"/>
              <a:gd name="connsiteY4" fmla="*/ 58769 h 306586"/>
              <a:gd name="connsiteX0" fmla="*/ 1672 w 478720"/>
              <a:gd name="connsiteY0" fmla="*/ 101396 h 301588"/>
              <a:gd name="connsiteX1" fmla="*/ 182647 w 478720"/>
              <a:gd name="connsiteY1" fmla="*/ 282371 h 301588"/>
              <a:gd name="connsiteX2" fmla="*/ 477922 w 478720"/>
              <a:gd name="connsiteY2" fmla="*/ 225221 h 301588"/>
              <a:gd name="connsiteX3" fmla="*/ 277897 w 478720"/>
              <a:gd name="connsiteY3" fmla="*/ 6146 h 301588"/>
              <a:gd name="connsiteX4" fmla="*/ 1672 w 478720"/>
              <a:gd name="connsiteY4" fmla="*/ 101396 h 301588"/>
              <a:gd name="connsiteX0" fmla="*/ 1672 w 478720"/>
              <a:gd name="connsiteY0" fmla="*/ 106413 h 306605"/>
              <a:gd name="connsiteX1" fmla="*/ 182647 w 478720"/>
              <a:gd name="connsiteY1" fmla="*/ 287388 h 306605"/>
              <a:gd name="connsiteX2" fmla="*/ 477922 w 478720"/>
              <a:gd name="connsiteY2" fmla="*/ 230238 h 306605"/>
              <a:gd name="connsiteX3" fmla="*/ 277897 w 478720"/>
              <a:gd name="connsiteY3" fmla="*/ 11163 h 306605"/>
              <a:gd name="connsiteX4" fmla="*/ 106445 w 478720"/>
              <a:gd name="connsiteY4" fmla="*/ 39736 h 306605"/>
              <a:gd name="connsiteX5" fmla="*/ 1672 w 478720"/>
              <a:gd name="connsiteY5" fmla="*/ 106413 h 306605"/>
              <a:gd name="connsiteX0" fmla="*/ 8695 w 485743"/>
              <a:gd name="connsiteY0" fmla="*/ 138607 h 338799"/>
              <a:gd name="connsiteX1" fmla="*/ 189670 w 485743"/>
              <a:gd name="connsiteY1" fmla="*/ 319582 h 338799"/>
              <a:gd name="connsiteX2" fmla="*/ 484945 w 485743"/>
              <a:gd name="connsiteY2" fmla="*/ 262432 h 338799"/>
              <a:gd name="connsiteX3" fmla="*/ 284920 w 485743"/>
              <a:gd name="connsiteY3" fmla="*/ 43357 h 338799"/>
              <a:gd name="connsiteX4" fmla="*/ 37268 w 485743"/>
              <a:gd name="connsiteY4" fmla="*/ 5255 h 338799"/>
              <a:gd name="connsiteX5" fmla="*/ 8695 w 485743"/>
              <a:gd name="connsiteY5" fmla="*/ 138607 h 33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5743" h="338799">
                <a:moveTo>
                  <a:pt x="8695" y="138607"/>
                </a:moveTo>
                <a:cubicBezTo>
                  <a:pt x="-7180" y="184645"/>
                  <a:pt x="92833" y="291007"/>
                  <a:pt x="189670" y="319582"/>
                </a:cubicBezTo>
                <a:cubicBezTo>
                  <a:pt x="372232" y="367207"/>
                  <a:pt x="370645" y="317995"/>
                  <a:pt x="484945" y="262432"/>
                </a:cubicBezTo>
                <a:cubicBezTo>
                  <a:pt x="494470" y="216395"/>
                  <a:pt x="418270" y="78282"/>
                  <a:pt x="284920" y="43357"/>
                </a:cubicBezTo>
                <a:cubicBezTo>
                  <a:pt x="223007" y="11607"/>
                  <a:pt x="83306" y="-10620"/>
                  <a:pt x="37268" y="5255"/>
                </a:cubicBezTo>
                <a:cubicBezTo>
                  <a:pt x="-8769" y="21130"/>
                  <a:pt x="-4005" y="97332"/>
                  <a:pt x="8695" y="138607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Elipse 13"/>
          <p:cNvSpPr/>
          <p:nvPr/>
        </p:nvSpPr>
        <p:spPr>
          <a:xfrm>
            <a:off x="3831402" y="2537122"/>
            <a:ext cx="108000" cy="1080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Elipse 14"/>
          <p:cNvSpPr/>
          <p:nvPr/>
        </p:nvSpPr>
        <p:spPr>
          <a:xfrm>
            <a:off x="2808666" y="2518902"/>
            <a:ext cx="108000" cy="1080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Elipse 15"/>
          <p:cNvSpPr/>
          <p:nvPr/>
        </p:nvSpPr>
        <p:spPr>
          <a:xfrm>
            <a:off x="2659888" y="2854371"/>
            <a:ext cx="180000" cy="180000"/>
          </a:xfrm>
          <a:prstGeom prst="ellipse">
            <a:avLst/>
          </a:prstGeom>
          <a:solidFill>
            <a:srgbClr val="FF66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Elipse 16"/>
          <p:cNvSpPr/>
          <p:nvPr/>
        </p:nvSpPr>
        <p:spPr>
          <a:xfrm>
            <a:off x="3975620" y="2875421"/>
            <a:ext cx="180000" cy="180000"/>
          </a:xfrm>
          <a:prstGeom prst="ellipse">
            <a:avLst/>
          </a:prstGeom>
          <a:solidFill>
            <a:srgbClr val="FF66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rco 17"/>
          <p:cNvSpPr/>
          <p:nvPr/>
        </p:nvSpPr>
        <p:spPr>
          <a:xfrm rot="5400000">
            <a:off x="3231829" y="2661431"/>
            <a:ext cx="300031" cy="376558"/>
          </a:xfrm>
          <a:prstGeom prst="arc">
            <a:avLst>
              <a:gd name="adj1" fmla="val 17083892"/>
              <a:gd name="adj2" fmla="val 4510782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>
            <a:off x="3295710" y="3022423"/>
            <a:ext cx="200025" cy="108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redondeado 20"/>
          <p:cNvSpPr/>
          <p:nvPr/>
        </p:nvSpPr>
        <p:spPr>
          <a:xfrm rot="651346">
            <a:off x="3871349" y="3416781"/>
            <a:ext cx="396000" cy="82332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orma libre 21"/>
          <p:cNvSpPr/>
          <p:nvPr/>
        </p:nvSpPr>
        <p:spPr>
          <a:xfrm>
            <a:off x="3874056" y="3448050"/>
            <a:ext cx="384593" cy="381597"/>
          </a:xfrm>
          <a:custGeom>
            <a:avLst/>
            <a:gdLst>
              <a:gd name="connsiteX0" fmla="*/ 0 w 371475"/>
              <a:gd name="connsiteY0" fmla="*/ 0 h 381000"/>
              <a:gd name="connsiteX1" fmla="*/ 104775 w 371475"/>
              <a:gd name="connsiteY1" fmla="*/ 381000 h 381000"/>
              <a:gd name="connsiteX2" fmla="*/ 371475 w 371475"/>
              <a:gd name="connsiteY2" fmla="*/ 85725 h 381000"/>
              <a:gd name="connsiteX3" fmla="*/ 0 w 371475"/>
              <a:gd name="connsiteY3" fmla="*/ 0 h 381000"/>
              <a:gd name="connsiteX0" fmla="*/ 12144 w 383619"/>
              <a:gd name="connsiteY0" fmla="*/ 0 h 381000"/>
              <a:gd name="connsiteX1" fmla="*/ 116919 w 383619"/>
              <a:gd name="connsiteY1" fmla="*/ 381000 h 381000"/>
              <a:gd name="connsiteX2" fmla="*/ 383619 w 383619"/>
              <a:gd name="connsiteY2" fmla="*/ 85725 h 381000"/>
              <a:gd name="connsiteX3" fmla="*/ 12144 w 383619"/>
              <a:gd name="connsiteY3" fmla="*/ 0 h 381000"/>
              <a:gd name="connsiteX0" fmla="*/ 12144 w 384593"/>
              <a:gd name="connsiteY0" fmla="*/ 0 h 381597"/>
              <a:gd name="connsiteX1" fmla="*/ 116919 w 384593"/>
              <a:gd name="connsiteY1" fmla="*/ 381000 h 381597"/>
              <a:gd name="connsiteX2" fmla="*/ 383619 w 384593"/>
              <a:gd name="connsiteY2" fmla="*/ 85725 h 381597"/>
              <a:gd name="connsiteX3" fmla="*/ 12144 w 384593"/>
              <a:gd name="connsiteY3" fmla="*/ 0 h 381597"/>
              <a:gd name="connsiteX0" fmla="*/ 12144 w 384593"/>
              <a:gd name="connsiteY0" fmla="*/ 0 h 381597"/>
              <a:gd name="connsiteX1" fmla="*/ 116919 w 384593"/>
              <a:gd name="connsiteY1" fmla="*/ 381000 h 381597"/>
              <a:gd name="connsiteX2" fmla="*/ 383619 w 384593"/>
              <a:gd name="connsiteY2" fmla="*/ 85725 h 381597"/>
              <a:gd name="connsiteX3" fmla="*/ 12144 w 384593"/>
              <a:gd name="connsiteY3" fmla="*/ 0 h 381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593" h="381597">
                <a:moveTo>
                  <a:pt x="12144" y="0"/>
                </a:moveTo>
                <a:cubicBezTo>
                  <a:pt x="-32306" y="49212"/>
                  <a:pt x="55007" y="366713"/>
                  <a:pt x="116919" y="381000"/>
                </a:cubicBezTo>
                <a:cubicBezTo>
                  <a:pt x="178831" y="395287"/>
                  <a:pt x="401081" y="149225"/>
                  <a:pt x="383619" y="85725"/>
                </a:cubicBezTo>
                <a:lnTo>
                  <a:pt x="12144" y="0"/>
                </a:ln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orma libre 19"/>
          <p:cNvSpPr/>
          <p:nvPr/>
        </p:nvSpPr>
        <p:spPr>
          <a:xfrm>
            <a:off x="3678226" y="3412877"/>
            <a:ext cx="485743" cy="338799"/>
          </a:xfrm>
          <a:custGeom>
            <a:avLst/>
            <a:gdLst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0 w 581025"/>
              <a:gd name="connsiteY4" fmla="*/ 47625 h 276225"/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180975 w 581025"/>
              <a:gd name="connsiteY4" fmla="*/ 9525 h 276225"/>
              <a:gd name="connsiteX5" fmla="*/ 0 w 581025"/>
              <a:gd name="connsiteY5" fmla="*/ 47625 h 276225"/>
              <a:gd name="connsiteX0" fmla="*/ 0 w 581387"/>
              <a:gd name="connsiteY0" fmla="*/ 47625 h 276225"/>
              <a:gd name="connsiteX1" fmla="*/ 285750 w 581387"/>
              <a:gd name="connsiteY1" fmla="*/ 276225 h 276225"/>
              <a:gd name="connsiteX2" fmla="*/ 581025 w 581387"/>
              <a:gd name="connsiteY2" fmla="*/ 219075 h 276225"/>
              <a:gd name="connsiteX3" fmla="*/ 342900 w 581387"/>
              <a:gd name="connsiteY3" fmla="*/ 0 h 276225"/>
              <a:gd name="connsiteX4" fmla="*/ 180975 w 581387"/>
              <a:gd name="connsiteY4" fmla="*/ 9525 h 276225"/>
              <a:gd name="connsiteX5" fmla="*/ 0 w 581387"/>
              <a:gd name="connsiteY5" fmla="*/ 47625 h 276225"/>
              <a:gd name="connsiteX0" fmla="*/ 0 w 581387"/>
              <a:gd name="connsiteY0" fmla="*/ 47625 h 285864"/>
              <a:gd name="connsiteX1" fmla="*/ 285750 w 581387"/>
              <a:gd name="connsiteY1" fmla="*/ 276225 h 285864"/>
              <a:gd name="connsiteX2" fmla="*/ 581025 w 581387"/>
              <a:gd name="connsiteY2" fmla="*/ 219075 h 285864"/>
              <a:gd name="connsiteX3" fmla="*/ 342900 w 581387"/>
              <a:gd name="connsiteY3" fmla="*/ 0 h 285864"/>
              <a:gd name="connsiteX4" fmla="*/ 180975 w 581387"/>
              <a:gd name="connsiteY4" fmla="*/ 9525 h 285864"/>
              <a:gd name="connsiteX5" fmla="*/ 0 w 581387"/>
              <a:gd name="connsiteY5" fmla="*/ 47625 h 285864"/>
              <a:gd name="connsiteX0" fmla="*/ 0 w 581478"/>
              <a:gd name="connsiteY0" fmla="*/ 47625 h 285864"/>
              <a:gd name="connsiteX1" fmla="*/ 285750 w 581478"/>
              <a:gd name="connsiteY1" fmla="*/ 276225 h 285864"/>
              <a:gd name="connsiteX2" fmla="*/ 581025 w 581478"/>
              <a:gd name="connsiteY2" fmla="*/ 219075 h 285864"/>
              <a:gd name="connsiteX3" fmla="*/ 381000 w 581478"/>
              <a:gd name="connsiteY3" fmla="*/ 0 h 285864"/>
              <a:gd name="connsiteX4" fmla="*/ 180975 w 581478"/>
              <a:gd name="connsiteY4" fmla="*/ 9525 h 285864"/>
              <a:gd name="connsiteX5" fmla="*/ 0 w 581478"/>
              <a:gd name="connsiteY5" fmla="*/ 47625 h 285864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62490 h 305558"/>
              <a:gd name="connsiteX1" fmla="*/ 285750 w 581478"/>
              <a:gd name="connsiteY1" fmla="*/ 291090 h 305558"/>
              <a:gd name="connsiteX2" fmla="*/ 581025 w 581478"/>
              <a:gd name="connsiteY2" fmla="*/ 233940 h 305558"/>
              <a:gd name="connsiteX3" fmla="*/ 381000 w 581478"/>
              <a:gd name="connsiteY3" fmla="*/ 14865 h 305558"/>
              <a:gd name="connsiteX4" fmla="*/ 180975 w 581478"/>
              <a:gd name="connsiteY4" fmla="*/ 24390 h 305558"/>
              <a:gd name="connsiteX5" fmla="*/ 0 w 581478"/>
              <a:gd name="connsiteY5" fmla="*/ 62490 h 305558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10302"/>
              <a:gd name="connsiteX1" fmla="*/ 286622 w 582350"/>
              <a:gd name="connsiteY1" fmla="*/ 287369 h 310302"/>
              <a:gd name="connsiteX2" fmla="*/ 581897 w 582350"/>
              <a:gd name="connsiteY2" fmla="*/ 230219 h 310302"/>
              <a:gd name="connsiteX3" fmla="*/ 381872 w 582350"/>
              <a:gd name="connsiteY3" fmla="*/ 11144 h 310302"/>
              <a:gd name="connsiteX4" fmla="*/ 872 w 582350"/>
              <a:gd name="connsiteY4" fmla="*/ 58769 h 310302"/>
              <a:gd name="connsiteX0" fmla="*/ 872 w 582695"/>
              <a:gd name="connsiteY0" fmla="*/ 58769 h 310302"/>
              <a:gd name="connsiteX1" fmla="*/ 286622 w 582695"/>
              <a:gd name="connsiteY1" fmla="*/ 287369 h 310302"/>
              <a:gd name="connsiteX2" fmla="*/ 581897 w 582695"/>
              <a:gd name="connsiteY2" fmla="*/ 230219 h 310302"/>
              <a:gd name="connsiteX3" fmla="*/ 381872 w 582695"/>
              <a:gd name="connsiteY3" fmla="*/ 11144 h 310302"/>
              <a:gd name="connsiteX4" fmla="*/ 872 w 582695"/>
              <a:gd name="connsiteY4" fmla="*/ 58769 h 310302"/>
              <a:gd name="connsiteX0" fmla="*/ 872 w 582695"/>
              <a:gd name="connsiteY0" fmla="*/ 58769 h 306586"/>
              <a:gd name="connsiteX1" fmla="*/ 286622 w 582695"/>
              <a:gd name="connsiteY1" fmla="*/ 287369 h 306586"/>
              <a:gd name="connsiteX2" fmla="*/ 581897 w 582695"/>
              <a:gd name="connsiteY2" fmla="*/ 230219 h 306586"/>
              <a:gd name="connsiteX3" fmla="*/ 381872 w 582695"/>
              <a:gd name="connsiteY3" fmla="*/ 11144 h 306586"/>
              <a:gd name="connsiteX4" fmla="*/ 872 w 582695"/>
              <a:gd name="connsiteY4" fmla="*/ 58769 h 306586"/>
              <a:gd name="connsiteX0" fmla="*/ 1672 w 478720"/>
              <a:gd name="connsiteY0" fmla="*/ 101396 h 301588"/>
              <a:gd name="connsiteX1" fmla="*/ 182647 w 478720"/>
              <a:gd name="connsiteY1" fmla="*/ 282371 h 301588"/>
              <a:gd name="connsiteX2" fmla="*/ 477922 w 478720"/>
              <a:gd name="connsiteY2" fmla="*/ 225221 h 301588"/>
              <a:gd name="connsiteX3" fmla="*/ 277897 w 478720"/>
              <a:gd name="connsiteY3" fmla="*/ 6146 h 301588"/>
              <a:gd name="connsiteX4" fmla="*/ 1672 w 478720"/>
              <a:gd name="connsiteY4" fmla="*/ 101396 h 301588"/>
              <a:gd name="connsiteX0" fmla="*/ 1672 w 478720"/>
              <a:gd name="connsiteY0" fmla="*/ 106413 h 306605"/>
              <a:gd name="connsiteX1" fmla="*/ 182647 w 478720"/>
              <a:gd name="connsiteY1" fmla="*/ 287388 h 306605"/>
              <a:gd name="connsiteX2" fmla="*/ 477922 w 478720"/>
              <a:gd name="connsiteY2" fmla="*/ 230238 h 306605"/>
              <a:gd name="connsiteX3" fmla="*/ 277897 w 478720"/>
              <a:gd name="connsiteY3" fmla="*/ 11163 h 306605"/>
              <a:gd name="connsiteX4" fmla="*/ 106445 w 478720"/>
              <a:gd name="connsiteY4" fmla="*/ 39736 h 306605"/>
              <a:gd name="connsiteX5" fmla="*/ 1672 w 478720"/>
              <a:gd name="connsiteY5" fmla="*/ 106413 h 306605"/>
              <a:gd name="connsiteX0" fmla="*/ 8695 w 485743"/>
              <a:gd name="connsiteY0" fmla="*/ 138607 h 338799"/>
              <a:gd name="connsiteX1" fmla="*/ 189670 w 485743"/>
              <a:gd name="connsiteY1" fmla="*/ 319582 h 338799"/>
              <a:gd name="connsiteX2" fmla="*/ 484945 w 485743"/>
              <a:gd name="connsiteY2" fmla="*/ 262432 h 338799"/>
              <a:gd name="connsiteX3" fmla="*/ 284920 w 485743"/>
              <a:gd name="connsiteY3" fmla="*/ 43357 h 338799"/>
              <a:gd name="connsiteX4" fmla="*/ 37268 w 485743"/>
              <a:gd name="connsiteY4" fmla="*/ 5255 h 338799"/>
              <a:gd name="connsiteX5" fmla="*/ 8695 w 485743"/>
              <a:gd name="connsiteY5" fmla="*/ 138607 h 33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5743" h="338799">
                <a:moveTo>
                  <a:pt x="8695" y="138607"/>
                </a:moveTo>
                <a:cubicBezTo>
                  <a:pt x="-7180" y="184645"/>
                  <a:pt x="92833" y="291007"/>
                  <a:pt x="189670" y="319582"/>
                </a:cubicBezTo>
                <a:cubicBezTo>
                  <a:pt x="372232" y="367207"/>
                  <a:pt x="370645" y="317995"/>
                  <a:pt x="484945" y="262432"/>
                </a:cubicBezTo>
                <a:cubicBezTo>
                  <a:pt x="494470" y="216395"/>
                  <a:pt x="418270" y="78282"/>
                  <a:pt x="284920" y="43357"/>
                </a:cubicBezTo>
                <a:cubicBezTo>
                  <a:pt x="223007" y="11607"/>
                  <a:pt x="83306" y="-10620"/>
                  <a:pt x="37268" y="5255"/>
                </a:cubicBezTo>
                <a:cubicBezTo>
                  <a:pt x="-8769" y="21130"/>
                  <a:pt x="-4005" y="97332"/>
                  <a:pt x="8695" y="138607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orma libre 22"/>
          <p:cNvSpPr/>
          <p:nvPr/>
        </p:nvSpPr>
        <p:spPr>
          <a:xfrm>
            <a:off x="9416150" y="4975085"/>
            <a:ext cx="431558" cy="234510"/>
          </a:xfrm>
          <a:custGeom>
            <a:avLst/>
            <a:gdLst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0 w 581025"/>
              <a:gd name="connsiteY4" fmla="*/ 47625 h 276225"/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180975 w 581025"/>
              <a:gd name="connsiteY4" fmla="*/ 9525 h 276225"/>
              <a:gd name="connsiteX5" fmla="*/ 0 w 581025"/>
              <a:gd name="connsiteY5" fmla="*/ 47625 h 276225"/>
              <a:gd name="connsiteX0" fmla="*/ 0 w 581387"/>
              <a:gd name="connsiteY0" fmla="*/ 47625 h 276225"/>
              <a:gd name="connsiteX1" fmla="*/ 285750 w 581387"/>
              <a:gd name="connsiteY1" fmla="*/ 276225 h 276225"/>
              <a:gd name="connsiteX2" fmla="*/ 581025 w 581387"/>
              <a:gd name="connsiteY2" fmla="*/ 219075 h 276225"/>
              <a:gd name="connsiteX3" fmla="*/ 342900 w 581387"/>
              <a:gd name="connsiteY3" fmla="*/ 0 h 276225"/>
              <a:gd name="connsiteX4" fmla="*/ 180975 w 581387"/>
              <a:gd name="connsiteY4" fmla="*/ 9525 h 276225"/>
              <a:gd name="connsiteX5" fmla="*/ 0 w 581387"/>
              <a:gd name="connsiteY5" fmla="*/ 47625 h 276225"/>
              <a:gd name="connsiteX0" fmla="*/ 0 w 581387"/>
              <a:gd name="connsiteY0" fmla="*/ 47625 h 285864"/>
              <a:gd name="connsiteX1" fmla="*/ 285750 w 581387"/>
              <a:gd name="connsiteY1" fmla="*/ 276225 h 285864"/>
              <a:gd name="connsiteX2" fmla="*/ 581025 w 581387"/>
              <a:gd name="connsiteY2" fmla="*/ 219075 h 285864"/>
              <a:gd name="connsiteX3" fmla="*/ 342900 w 581387"/>
              <a:gd name="connsiteY3" fmla="*/ 0 h 285864"/>
              <a:gd name="connsiteX4" fmla="*/ 180975 w 581387"/>
              <a:gd name="connsiteY4" fmla="*/ 9525 h 285864"/>
              <a:gd name="connsiteX5" fmla="*/ 0 w 581387"/>
              <a:gd name="connsiteY5" fmla="*/ 47625 h 285864"/>
              <a:gd name="connsiteX0" fmla="*/ 0 w 581478"/>
              <a:gd name="connsiteY0" fmla="*/ 47625 h 285864"/>
              <a:gd name="connsiteX1" fmla="*/ 285750 w 581478"/>
              <a:gd name="connsiteY1" fmla="*/ 276225 h 285864"/>
              <a:gd name="connsiteX2" fmla="*/ 581025 w 581478"/>
              <a:gd name="connsiteY2" fmla="*/ 219075 h 285864"/>
              <a:gd name="connsiteX3" fmla="*/ 381000 w 581478"/>
              <a:gd name="connsiteY3" fmla="*/ 0 h 285864"/>
              <a:gd name="connsiteX4" fmla="*/ 180975 w 581478"/>
              <a:gd name="connsiteY4" fmla="*/ 9525 h 285864"/>
              <a:gd name="connsiteX5" fmla="*/ 0 w 581478"/>
              <a:gd name="connsiteY5" fmla="*/ 47625 h 285864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62490 h 305558"/>
              <a:gd name="connsiteX1" fmla="*/ 285750 w 581478"/>
              <a:gd name="connsiteY1" fmla="*/ 291090 h 305558"/>
              <a:gd name="connsiteX2" fmla="*/ 581025 w 581478"/>
              <a:gd name="connsiteY2" fmla="*/ 233940 h 305558"/>
              <a:gd name="connsiteX3" fmla="*/ 381000 w 581478"/>
              <a:gd name="connsiteY3" fmla="*/ 14865 h 305558"/>
              <a:gd name="connsiteX4" fmla="*/ 180975 w 581478"/>
              <a:gd name="connsiteY4" fmla="*/ 24390 h 305558"/>
              <a:gd name="connsiteX5" fmla="*/ 0 w 581478"/>
              <a:gd name="connsiteY5" fmla="*/ 62490 h 305558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10302"/>
              <a:gd name="connsiteX1" fmla="*/ 286622 w 582350"/>
              <a:gd name="connsiteY1" fmla="*/ 287369 h 310302"/>
              <a:gd name="connsiteX2" fmla="*/ 581897 w 582350"/>
              <a:gd name="connsiteY2" fmla="*/ 230219 h 310302"/>
              <a:gd name="connsiteX3" fmla="*/ 381872 w 582350"/>
              <a:gd name="connsiteY3" fmla="*/ 11144 h 310302"/>
              <a:gd name="connsiteX4" fmla="*/ 872 w 582350"/>
              <a:gd name="connsiteY4" fmla="*/ 58769 h 310302"/>
              <a:gd name="connsiteX0" fmla="*/ 872 w 582695"/>
              <a:gd name="connsiteY0" fmla="*/ 58769 h 310302"/>
              <a:gd name="connsiteX1" fmla="*/ 286622 w 582695"/>
              <a:gd name="connsiteY1" fmla="*/ 287369 h 310302"/>
              <a:gd name="connsiteX2" fmla="*/ 581897 w 582695"/>
              <a:gd name="connsiteY2" fmla="*/ 230219 h 310302"/>
              <a:gd name="connsiteX3" fmla="*/ 381872 w 582695"/>
              <a:gd name="connsiteY3" fmla="*/ 11144 h 310302"/>
              <a:gd name="connsiteX4" fmla="*/ 872 w 582695"/>
              <a:gd name="connsiteY4" fmla="*/ 58769 h 310302"/>
              <a:gd name="connsiteX0" fmla="*/ 872 w 582695"/>
              <a:gd name="connsiteY0" fmla="*/ 58769 h 306586"/>
              <a:gd name="connsiteX1" fmla="*/ 286622 w 582695"/>
              <a:gd name="connsiteY1" fmla="*/ 287369 h 306586"/>
              <a:gd name="connsiteX2" fmla="*/ 581897 w 582695"/>
              <a:gd name="connsiteY2" fmla="*/ 230219 h 306586"/>
              <a:gd name="connsiteX3" fmla="*/ 381872 w 582695"/>
              <a:gd name="connsiteY3" fmla="*/ 11144 h 306586"/>
              <a:gd name="connsiteX4" fmla="*/ 872 w 582695"/>
              <a:gd name="connsiteY4" fmla="*/ 58769 h 306586"/>
              <a:gd name="connsiteX0" fmla="*/ 1672 w 478720"/>
              <a:gd name="connsiteY0" fmla="*/ 101396 h 301588"/>
              <a:gd name="connsiteX1" fmla="*/ 182647 w 478720"/>
              <a:gd name="connsiteY1" fmla="*/ 282371 h 301588"/>
              <a:gd name="connsiteX2" fmla="*/ 477922 w 478720"/>
              <a:gd name="connsiteY2" fmla="*/ 225221 h 301588"/>
              <a:gd name="connsiteX3" fmla="*/ 277897 w 478720"/>
              <a:gd name="connsiteY3" fmla="*/ 6146 h 301588"/>
              <a:gd name="connsiteX4" fmla="*/ 1672 w 478720"/>
              <a:gd name="connsiteY4" fmla="*/ 101396 h 301588"/>
              <a:gd name="connsiteX0" fmla="*/ 1672 w 478720"/>
              <a:gd name="connsiteY0" fmla="*/ 106413 h 306605"/>
              <a:gd name="connsiteX1" fmla="*/ 182647 w 478720"/>
              <a:gd name="connsiteY1" fmla="*/ 287388 h 306605"/>
              <a:gd name="connsiteX2" fmla="*/ 477922 w 478720"/>
              <a:gd name="connsiteY2" fmla="*/ 230238 h 306605"/>
              <a:gd name="connsiteX3" fmla="*/ 277897 w 478720"/>
              <a:gd name="connsiteY3" fmla="*/ 11163 h 306605"/>
              <a:gd name="connsiteX4" fmla="*/ 106445 w 478720"/>
              <a:gd name="connsiteY4" fmla="*/ 39736 h 306605"/>
              <a:gd name="connsiteX5" fmla="*/ 1672 w 478720"/>
              <a:gd name="connsiteY5" fmla="*/ 106413 h 306605"/>
              <a:gd name="connsiteX0" fmla="*/ 8695 w 485743"/>
              <a:gd name="connsiteY0" fmla="*/ 138607 h 338799"/>
              <a:gd name="connsiteX1" fmla="*/ 189670 w 485743"/>
              <a:gd name="connsiteY1" fmla="*/ 319582 h 338799"/>
              <a:gd name="connsiteX2" fmla="*/ 484945 w 485743"/>
              <a:gd name="connsiteY2" fmla="*/ 262432 h 338799"/>
              <a:gd name="connsiteX3" fmla="*/ 284920 w 485743"/>
              <a:gd name="connsiteY3" fmla="*/ 43357 h 338799"/>
              <a:gd name="connsiteX4" fmla="*/ 37268 w 485743"/>
              <a:gd name="connsiteY4" fmla="*/ 5255 h 338799"/>
              <a:gd name="connsiteX5" fmla="*/ 8695 w 485743"/>
              <a:gd name="connsiteY5" fmla="*/ 138607 h 338799"/>
              <a:gd name="connsiteX0" fmla="*/ 8695 w 429880"/>
              <a:gd name="connsiteY0" fmla="*/ 138607 h 346136"/>
              <a:gd name="connsiteX1" fmla="*/ 189670 w 429880"/>
              <a:gd name="connsiteY1" fmla="*/ 319582 h 346136"/>
              <a:gd name="connsiteX2" fmla="*/ 427795 w 429880"/>
              <a:gd name="connsiteY2" fmla="*/ 291007 h 346136"/>
              <a:gd name="connsiteX3" fmla="*/ 284920 w 429880"/>
              <a:gd name="connsiteY3" fmla="*/ 43357 h 346136"/>
              <a:gd name="connsiteX4" fmla="*/ 37268 w 429880"/>
              <a:gd name="connsiteY4" fmla="*/ 5255 h 346136"/>
              <a:gd name="connsiteX5" fmla="*/ 8695 w 429880"/>
              <a:gd name="connsiteY5" fmla="*/ 138607 h 346136"/>
              <a:gd name="connsiteX0" fmla="*/ 8695 w 431388"/>
              <a:gd name="connsiteY0" fmla="*/ 134820 h 342349"/>
              <a:gd name="connsiteX1" fmla="*/ 189670 w 431388"/>
              <a:gd name="connsiteY1" fmla="*/ 315795 h 342349"/>
              <a:gd name="connsiteX2" fmla="*/ 427795 w 431388"/>
              <a:gd name="connsiteY2" fmla="*/ 287220 h 342349"/>
              <a:gd name="connsiteX3" fmla="*/ 303970 w 431388"/>
              <a:gd name="connsiteY3" fmla="*/ 134820 h 342349"/>
              <a:gd name="connsiteX4" fmla="*/ 37268 w 431388"/>
              <a:gd name="connsiteY4" fmla="*/ 1468 h 342349"/>
              <a:gd name="connsiteX5" fmla="*/ 8695 w 431388"/>
              <a:gd name="connsiteY5" fmla="*/ 134820 h 342349"/>
              <a:gd name="connsiteX0" fmla="*/ 3393 w 426086"/>
              <a:gd name="connsiteY0" fmla="*/ 43358 h 250887"/>
              <a:gd name="connsiteX1" fmla="*/ 184368 w 426086"/>
              <a:gd name="connsiteY1" fmla="*/ 224333 h 250887"/>
              <a:gd name="connsiteX2" fmla="*/ 422493 w 426086"/>
              <a:gd name="connsiteY2" fmla="*/ 195758 h 250887"/>
              <a:gd name="connsiteX3" fmla="*/ 298668 w 426086"/>
              <a:gd name="connsiteY3" fmla="*/ 43358 h 250887"/>
              <a:gd name="connsiteX4" fmla="*/ 60541 w 426086"/>
              <a:gd name="connsiteY4" fmla="*/ 5256 h 250887"/>
              <a:gd name="connsiteX5" fmla="*/ 3393 w 426086"/>
              <a:gd name="connsiteY5" fmla="*/ 43358 h 250887"/>
              <a:gd name="connsiteX0" fmla="*/ 8865 w 431558"/>
              <a:gd name="connsiteY0" fmla="*/ 43358 h 234510"/>
              <a:gd name="connsiteX1" fmla="*/ 85065 w 431558"/>
              <a:gd name="connsiteY1" fmla="*/ 195758 h 234510"/>
              <a:gd name="connsiteX2" fmla="*/ 427965 w 431558"/>
              <a:gd name="connsiteY2" fmla="*/ 195758 h 234510"/>
              <a:gd name="connsiteX3" fmla="*/ 304140 w 431558"/>
              <a:gd name="connsiteY3" fmla="*/ 43358 h 234510"/>
              <a:gd name="connsiteX4" fmla="*/ 66013 w 431558"/>
              <a:gd name="connsiteY4" fmla="*/ 5256 h 234510"/>
              <a:gd name="connsiteX5" fmla="*/ 8865 w 431558"/>
              <a:gd name="connsiteY5" fmla="*/ 43358 h 234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1558" h="234510">
                <a:moveTo>
                  <a:pt x="8865" y="43358"/>
                </a:moveTo>
                <a:cubicBezTo>
                  <a:pt x="-7010" y="89396"/>
                  <a:pt x="-11772" y="167183"/>
                  <a:pt x="85065" y="195758"/>
                </a:cubicBezTo>
                <a:cubicBezTo>
                  <a:pt x="267627" y="243383"/>
                  <a:pt x="313665" y="251321"/>
                  <a:pt x="427965" y="195758"/>
                </a:cubicBezTo>
                <a:cubicBezTo>
                  <a:pt x="437490" y="149721"/>
                  <a:pt x="437490" y="78283"/>
                  <a:pt x="304140" y="43358"/>
                </a:cubicBezTo>
                <a:cubicBezTo>
                  <a:pt x="242227" y="11608"/>
                  <a:pt x="112051" y="-10619"/>
                  <a:pt x="66013" y="5256"/>
                </a:cubicBezTo>
                <a:cubicBezTo>
                  <a:pt x="19976" y="21131"/>
                  <a:pt x="-3835" y="2083"/>
                  <a:pt x="8865" y="43358"/>
                </a:cubicBezTo>
                <a:close/>
              </a:path>
            </a:pathLst>
          </a:custGeom>
          <a:solidFill>
            <a:srgbClr val="EA6B1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Forma libre 23"/>
          <p:cNvSpPr/>
          <p:nvPr/>
        </p:nvSpPr>
        <p:spPr>
          <a:xfrm>
            <a:off x="5651335" y="3660922"/>
            <a:ext cx="2220438" cy="1370426"/>
          </a:xfrm>
          <a:custGeom>
            <a:avLst/>
            <a:gdLst>
              <a:gd name="connsiteX0" fmla="*/ 1857375 w 1857375"/>
              <a:gd name="connsiteY0" fmla="*/ 1066800 h 1066800"/>
              <a:gd name="connsiteX1" fmla="*/ 1857375 w 1857375"/>
              <a:gd name="connsiteY1" fmla="*/ 1066800 h 1066800"/>
              <a:gd name="connsiteX2" fmla="*/ 1838325 w 1857375"/>
              <a:gd name="connsiteY2" fmla="*/ 981075 h 1066800"/>
              <a:gd name="connsiteX3" fmla="*/ 914400 w 1857375"/>
              <a:gd name="connsiteY3" fmla="*/ 0 h 1066800"/>
              <a:gd name="connsiteX4" fmla="*/ 0 w 1857375"/>
              <a:gd name="connsiteY4" fmla="*/ 523875 h 1066800"/>
              <a:gd name="connsiteX5" fmla="*/ 781050 w 1857375"/>
              <a:gd name="connsiteY5" fmla="*/ 866775 h 1066800"/>
              <a:gd name="connsiteX6" fmla="*/ 1857375 w 1857375"/>
              <a:gd name="connsiteY6" fmla="*/ 1066800 h 1066800"/>
              <a:gd name="connsiteX0" fmla="*/ 1857375 w 1857375"/>
              <a:gd name="connsiteY0" fmla="*/ 1066800 h 1066800"/>
              <a:gd name="connsiteX1" fmla="*/ 1857375 w 1857375"/>
              <a:gd name="connsiteY1" fmla="*/ 1066800 h 1066800"/>
              <a:gd name="connsiteX2" fmla="*/ 1838325 w 1857375"/>
              <a:gd name="connsiteY2" fmla="*/ 981075 h 1066800"/>
              <a:gd name="connsiteX3" fmla="*/ 914400 w 1857375"/>
              <a:gd name="connsiteY3" fmla="*/ 0 h 1066800"/>
              <a:gd name="connsiteX4" fmla="*/ 0 w 1857375"/>
              <a:gd name="connsiteY4" fmla="*/ 523875 h 1066800"/>
              <a:gd name="connsiteX5" fmla="*/ 781050 w 1857375"/>
              <a:gd name="connsiteY5" fmla="*/ 866775 h 1066800"/>
              <a:gd name="connsiteX6" fmla="*/ 1857375 w 1857375"/>
              <a:gd name="connsiteY6" fmla="*/ 1066800 h 1066800"/>
              <a:gd name="connsiteX0" fmla="*/ 1857375 w 1857375"/>
              <a:gd name="connsiteY0" fmla="*/ 1075328 h 1075328"/>
              <a:gd name="connsiteX1" fmla="*/ 1857375 w 1857375"/>
              <a:gd name="connsiteY1" fmla="*/ 1075328 h 1075328"/>
              <a:gd name="connsiteX2" fmla="*/ 1838325 w 1857375"/>
              <a:gd name="connsiteY2" fmla="*/ 989603 h 1075328"/>
              <a:gd name="connsiteX3" fmla="*/ 914400 w 1857375"/>
              <a:gd name="connsiteY3" fmla="*/ 8528 h 1075328"/>
              <a:gd name="connsiteX4" fmla="*/ 0 w 1857375"/>
              <a:gd name="connsiteY4" fmla="*/ 532403 h 1075328"/>
              <a:gd name="connsiteX5" fmla="*/ 781050 w 1857375"/>
              <a:gd name="connsiteY5" fmla="*/ 875303 h 1075328"/>
              <a:gd name="connsiteX6" fmla="*/ 1857375 w 1857375"/>
              <a:gd name="connsiteY6" fmla="*/ 1075328 h 1075328"/>
              <a:gd name="connsiteX0" fmla="*/ 1858100 w 1858100"/>
              <a:gd name="connsiteY0" fmla="*/ 1075328 h 1075328"/>
              <a:gd name="connsiteX1" fmla="*/ 1858100 w 1858100"/>
              <a:gd name="connsiteY1" fmla="*/ 1075328 h 1075328"/>
              <a:gd name="connsiteX2" fmla="*/ 1839050 w 1858100"/>
              <a:gd name="connsiteY2" fmla="*/ 989603 h 1075328"/>
              <a:gd name="connsiteX3" fmla="*/ 915125 w 1858100"/>
              <a:gd name="connsiteY3" fmla="*/ 8528 h 1075328"/>
              <a:gd name="connsiteX4" fmla="*/ 725 w 1858100"/>
              <a:gd name="connsiteY4" fmla="*/ 532403 h 1075328"/>
              <a:gd name="connsiteX5" fmla="*/ 781775 w 1858100"/>
              <a:gd name="connsiteY5" fmla="*/ 875303 h 1075328"/>
              <a:gd name="connsiteX6" fmla="*/ 1858100 w 1858100"/>
              <a:gd name="connsiteY6" fmla="*/ 1075328 h 1075328"/>
              <a:gd name="connsiteX0" fmla="*/ 1858100 w 1858100"/>
              <a:gd name="connsiteY0" fmla="*/ 1075328 h 1075328"/>
              <a:gd name="connsiteX1" fmla="*/ 1858100 w 1858100"/>
              <a:gd name="connsiteY1" fmla="*/ 1075328 h 1075328"/>
              <a:gd name="connsiteX2" fmla="*/ 1839050 w 1858100"/>
              <a:gd name="connsiteY2" fmla="*/ 989603 h 1075328"/>
              <a:gd name="connsiteX3" fmla="*/ 915125 w 1858100"/>
              <a:gd name="connsiteY3" fmla="*/ 8528 h 1075328"/>
              <a:gd name="connsiteX4" fmla="*/ 725 w 1858100"/>
              <a:gd name="connsiteY4" fmla="*/ 532403 h 1075328"/>
              <a:gd name="connsiteX5" fmla="*/ 781775 w 1858100"/>
              <a:gd name="connsiteY5" fmla="*/ 875303 h 1075328"/>
              <a:gd name="connsiteX6" fmla="*/ 1858100 w 1858100"/>
              <a:gd name="connsiteY6" fmla="*/ 1075328 h 1075328"/>
              <a:gd name="connsiteX0" fmla="*/ 1857375 w 1857375"/>
              <a:gd name="connsiteY0" fmla="*/ 1075328 h 1075328"/>
              <a:gd name="connsiteX1" fmla="*/ 1857375 w 1857375"/>
              <a:gd name="connsiteY1" fmla="*/ 1075328 h 1075328"/>
              <a:gd name="connsiteX2" fmla="*/ 1838325 w 1857375"/>
              <a:gd name="connsiteY2" fmla="*/ 989603 h 1075328"/>
              <a:gd name="connsiteX3" fmla="*/ 914400 w 1857375"/>
              <a:gd name="connsiteY3" fmla="*/ 8528 h 1075328"/>
              <a:gd name="connsiteX4" fmla="*/ 0 w 1857375"/>
              <a:gd name="connsiteY4" fmla="*/ 532403 h 1075328"/>
              <a:gd name="connsiteX5" fmla="*/ 781050 w 1857375"/>
              <a:gd name="connsiteY5" fmla="*/ 875303 h 1075328"/>
              <a:gd name="connsiteX6" fmla="*/ 1857375 w 1857375"/>
              <a:gd name="connsiteY6" fmla="*/ 1075328 h 1075328"/>
              <a:gd name="connsiteX0" fmla="*/ 1857375 w 1857375"/>
              <a:gd name="connsiteY0" fmla="*/ 1075328 h 1175215"/>
              <a:gd name="connsiteX1" fmla="*/ 1857375 w 1857375"/>
              <a:gd name="connsiteY1" fmla="*/ 1075328 h 1175215"/>
              <a:gd name="connsiteX2" fmla="*/ 1838325 w 1857375"/>
              <a:gd name="connsiteY2" fmla="*/ 989603 h 1175215"/>
              <a:gd name="connsiteX3" fmla="*/ 914400 w 1857375"/>
              <a:gd name="connsiteY3" fmla="*/ 8528 h 1175215"/>
              <a:gd name="connsiteX4" fmla="*/ 0 w 1857375"/>
              <a:gd name="connsiteY4" fmla="*/ 532403 h 1175215"/>
              <a:gd name="connsiteX5" fmla="*/ 781050 w 1857375"/>
              <a:gd name="connsiteY5" fmla="*/ 875303 h 1175215"/>
              <a:gd name="connsiteX6" fmla="*/ 1857375 w 1857375"/>
              <a:gd name="connsiteY6" fmla="*/ 1075328 h 1175215"/>
              <a:gd name="connsiteX0" fmla="*/ 1857375 w 1857375"/>
              <a:gd name="connsiteY0" fmla="*/ 1075328 h 1125545"/>
              <a:gd name="connsiteX1" fmla="*/ 1857375 w 1857375"/>
              <a:gd name="connsiteY1" fmla="*/ 1075328 h 1125545"/>
              <a:gd name="connsiteX2" fmla="*/ 1838325 w 1857375"/>
              <a:gd name="connsiteY2" fmla="*/ 989603 h 1125545"/>
              <a:gd name="connsiteX3" fmla="*/ 914400 w 1857375"/>
              <a:gd name="connsiteY3" fmla="*/ 8528 h 1125545"/>
              <a:gd name="connsiteX4" fmla="*/ 0 w 1857375"/>
              <a:gd name="connsiteY4" fmla="*/ 532403 h 1125545"/>
              <a:gd name="connsiteX5" fmla="*/ 733425 w 1857375"/>
              <a:gd name="connsiteY5" fmla="*/ 761003 h 1125545"/>
              <a:gd name="connsiteX6" fmla="*/ 1857375 w 1857375"/>
              <a:gd name="connsiteY6" fmla="*/ 1075328 h 1125545"/>
              <a:gd name="connsiteX0" fmla="*/ 1857375 w 1857375"/>
              <a:gd name="connsiteY0" fmla="*/ 1075328 h 1129429"/>
              <a:gd name="connsiteX1" fmla="*/ 1857375 w 1857375"/>
              <a:gd name="connsiteY1" fmla="*/ 1075328 h 1129429"/>
              <a:gd name="connsiteX2" fmla="*/ 1838325 w 1857375"/>
              <a:gd name="connsiteY2" fmla="*/ 989603 h 1129429"/>
              <a:gd name="connsiteX3" fmla="*/ 914400 w 1857375"/>
              <a:gd name="connsiteY3" fmla="*/ 8528 h 1129429"/>
              <a:gd name="connsiteX4" fmla="*/ 0 w 1857375"/>
              <a:gd name="connsiteY4" fmla="*/ 532403 h 1129429"/>
              <a:gd name="connsiteX5" fmla="*/ 933450 w 1857375"/>
              <a:gd name="connsiteY5" fmla="*/ 770528 h 1129429"/>
              <a:gd name="connsiteX6" fmla="*/ 1857375 w 1857375"/>
              <a:gd name="connsiteY6" fmla="*/ 1075328 h 1129429"/>
              <a:gd name="connsiteX0" fmla="*/ 1885950 w 1885950"/>
              <a:gd name="connsiteY0" fmla="*/ 1074741 h 1151665"/>
              <a:gd name="connsiteX1" fmla="*/ 1885950 w 1885950"/>
              <a:gd name="connsiteY1" fmla="*/ 1074741 h 1151665"/>
              <a:gd name="connsiteX2" fmla="*/ 1866900 w 1885950"/>
              <a:gd name="connsiteY2" fmla="*/ 989016 h 1151665"/>
              <a:gd name="connsiteX3" fmla="*/ 942975 w 1885950"/>
              <a:gd name="connsiteY3" fmla="*/ 7941 h 1151665"/>
              <a:gd name="connsiteX4" fmla="*/ 0 w 1885950"/>
              <a:gd name="connsiteY4" fmla="*/ 569916 h 1151665"/>
              <a:gd name="connsiteX5" fmla="*/ 962025 w 1885950"/>
              <a:gd name="connsiteY5" fmla="*/ 769941 h 1151665"/>
              <a:gd name="connsiteX6" fmla="*/ 1885950 w 1885950"/>
              <a:gd name="connsiteY6" fmla="*/ 1074741 h 1151665"/>
              <a:gd name="connsiteX0" fmla="*/ 1885950 w 1885950"/>
              <a:gd name="connsiteY0" fmla="*/ 1080584 h 1157508"/>
              <a:gd name="connsiteX1" fmla="*/ 1885950 w 1885950"/>
              <a:gd name="connsiteY1" fmla="*/ 1080584 h 1157508"/>
              <a:gd name="connsiteX2" fmla="*/ 1866900 w 1885950"/>
              <a:gd name="connsiteY2" fmla="*/ 994859 h 1157508"/>
              <a:gd name="connsiteX3" fmla="*/ 942975 w 1885950"/>
              <a:gd name="connsiteY3" fmla="*/ 13784 h 1157508"/>
              <a:gd name="connsiteX4" fmla="*/ 0 w 1885950"/>
              <a:gd name="connsiteY4" fmla="*/ 575759 h 1157508"/>
              <a:gd name="connsiteX5" fmla="*/ 962025 w 1885950"/>
              <a:gd name="connsiteY5" fmla="*/ 775784 h 1157508"/>
              <a:gd name="connsiteX6" fmla="*/ 1885950 w 1885950"/>
              <a:gd name="connsiteY6" fmla="*/ 1080584 h 1157508"/>
              <a:gd name="connsiteX0" fmla="*/ 1847850 w 1847850"/>
              <a:gd name="connsiteY0" fmla="*/ 1081033 h 1146459"/>
              <a:gd name="connsiteX1" fmla="*/ 1847850 w 1847850"/>
              <a:gd name="connsiteY1" fmla="*/ 1081033 h 1146459"/>
              <a:gd name="connsiteX2" fmla="*/ 1828800 w 1847850"/>
              <a:gd name="connsiteY2" fmla="*/ 995308 h 1146459"/>
              <a:gd name="connsiteX3" fmla="*/ 904875 w 1847850"/>
              <a:gd name="connsiteY3" fmla="*/ 14233 h 1146459"/>
              <a:gd name="connsiteX4" fmla="*/ 0 w 1847850"/>
              <a:gd name="connsiteY4" fmla="*/ 557158 h 1146459"/>
              <a:gd name="connsiteX5" fmla="*/ 923925 w 1847850"/>
              <a:gd name="connsiteY5" fmla="*/ 776233 h 1146459"/>
              <a:gd name="connsiteX6" fmla="*/ 1847850 w 1847850"/>
              <a:gd name="connsiteY6" fmla="*/ 1081033 h 1146459"/>
              <a:gd name="connsiteX0" fmla="*/ 1847850 w 1847850"/>
              <a:gd name="connsiteY0" fmla="*/ 1084645 h 1150071"/>
              <a:gd name="connsiteX1" fmla="*/ 1847850 w 1847850"/>
              <a:gd name="connsiteY1" fmla="*/ 1084645 h 1150071"/>
              <a:gd name="connsiteX2" fmla="*/ 1828800 w 1847850"/>
              <a:gd name="connsiteY2" fmla="*/ 998920 h 1150071"/>
              <a:gd name="connsiteX3" fmla="*/ 904875 w 1847850"/>
              <a:gd name="connsiteY3" fmla="*/ 17845 h 1150071"/>
              <a:gd name="connsiteX4" fmla="*/ 0 w 1847850"/>
              <a:gd name="connsiteY4" fmla="*/ 560770 h 1150071"/>
              <a:gd name="connsiteX5" fmla="*/ 923925 w 1847850"/>
              <a:gd name="connsiteY5" fmla="*/ 779845 h 1150071"/>
              <a:gd name="connsiteX6" fmla="*/ 1847850 w 1847850"/>
              <a:gd name="connsiteY6" fmla="*/ 1084645 h 1150071"/>
              <a:gd name="connsiteX0" fmla="*/ 1847850 w 1847850"/>
              <a:gd name="connsiteY0" fmla="*/ 1082441 h 1188839"/>
              <a:gd name="connsiteX1" fmla="*/ 1847850 w 1847850"/>
              <a:gd name="connsiteY1" fmla="*/ 1082441 h 1188839"/>
              <a:gd name="connsiteX2" fmla="*/ 1828800 w 1847850"/>
              <a:gd name="connsiteY2" fmla="*/ 996716 h 1188839"/>
              <a:gd name="connsiteX3" fmla="*/ 904875 w 1847850"/>
              <a:gd name="connsiteY3" fmla="*/ 15641 h 1188839"/>
              <a:gd name="connsiteX4" fmla="*/ 0 w 1847850"/>
              <a:gd name="connsiteY4" fmla="*/ 625241 h 1188839"/>
              <a:gd name="connsiteX5" fmla="*/ 923925 w 1847850"/>
              <a:gd name="connsiteY5" fmla="*/ 777641 h 1188839"/>
              <a:gd name="connsiteX6" fmla="*/ 1847850 w 1847850"/>
              <a:gd name="connsiteY6" fmla="*/ 1082441 h 1188839"/>
              <a:gd name="connsiteX0" fmla="*/ 1847850 w 1847850"/>
              <a:gd name="connsiteY0" fmla="*/ 1082441 h 1234189"/>
              <a:gd name="connsiteX1" fmla="*/ 1847850 w 1847850"/>
              <a:gd name="connsiteY1" fmla="*/ 1082441 h 1234189"/>
              <a:gd name="connsiteX2" fmla="*/ 1828800 w 1847850"/>
              <a:gd name="connsiteY2" fmla="*/ 996716 h 1234189"/>
              <a:gd name="connsiteX3" fmla="*/ 904875 w 1847850"/>
              <a:gd name="connsiteY3" fmla="*/ 15641 h 1234189"/>
              <a:gd name="connsiteX4" fmla="*/ 0 w 1847850"/>
              <a:gd name="connsiteY4" fmla="*/ 625241 h 1234189"/>
              <a:gd name="connsiteX5" fmla="*/ 723900 w 1847850"/>
              <a:gd name="connsiteY5" fmla="*/ 891941 h 1234189"/>
              <a:gd name="connsiteX6" fmla="*/ 1847850 w 1847850"/>
              <a:gd name="connsiteY6" fmla="*/ 1082441 h 1234189"/>
              <a:gd name="connsiteX0" fmla="*/ 1847850 w 1847850"/>
              <a:gd name="connsiteY0" fmla="*/ 1082441 h 1237374"/>
              <a:gd name="connsiteX1" fmla="*/ 1847850 w 1847850"/>
              <a:gd name="connsiteY1" fmla="*/ 1082441 h 1237374"/>
              <a:gd name="connsiteX2" fmla="*/ 1828800 w 1847850"/>
              <a:gd name="connsiteY2" fmla="*/ 996716 h 1237374"/>
              <a:gd name="connsiteX3" fmla="*/ 904875 w 1847850"/>
              <a:gd name="connsiteY3" fmla="*/ 15641 h 1237374"/>
              <a:gd name="connsiteX4" fmla="*/ 0 w 1847850"/>
              <a:gd name="connsiteY4" fmla="*/ 625241 h 1237374"/>
              <a:gd name="connsiteX5" fmla="*/ 723900 w 1847850"/>
              <a:gd name="connsiteY5" fmla="*/ 891941 h 1237374"/>
              <a:gd name="connsiteX6" fmla="*/ 1847850 w 1847850"/>
              <a:gd name="connsiteY6" fmla="*/ 1082441 h 1237374"/>
              <a:gd name="connsiteX0" fmla="*/ 1847850 w 1847850"/>
              <a:gd name="connsiteY0" fmla="*/ 1082441 h 1094402"/>
              <a:gd name="connsiteX1" fmla="*/ 1847850 w 1847850"/>
              <a:gd name="connsiteY1" fmla="*/ 1082441 h 1094402"/>
              <a:gd name="connsiteX2" fmla="*/ 1828800 w 1847850"/>
              <a:gd name="connsiteY2" fmla="*/ 996716 h 1094402"/>
              <a:gd name="connsiteX3" fmla="*/ 904875 w 1847850"/>
              <a:gd name="connsiteY3" fmla="*/ 15641 h 1094402"/>
              <a:gd name="connsiteX4" fmla="*/ 0 w 1847850"/>
              <a:gd name="connsiteY4" fmla="*/ 625241 h 1094402"/>
              <a:gd name="connsiteX5" fmla="*/ 723900 w 1847850"/>
              <a:gd name="connsiteY5" fmla="*/ 891941 h 1094402"/>
              <a:gd name="connsiteX6" fmla="*/ 1847850 w 1847850"/>
              <a:gd name="connsiteY6" fmla="*/ 1082441 h 1094402"/>
              <a:gd name="connsiteX0" fmla="*/ 1857375 w 1857375"/>
              <a:gd name="connsiteY0" fmla="*/ 1196741 h 1196741"/>
              <a:gd name="connsiteX1" fmla="*/ 1847850 w 1857375"/>
              <a:gd name="connsiteY1" fmla="*/ 1082441 h 1196741"/>
              <a:gd name="connsiteX2" fmla="*/ 1828800 w 1857375"/>
              <a:gd name="connsiteY2" fmla="*/ 996716 h 1196741"/>
              <a:gd name="connsiteX3" fmla="*/ 904875 w 1857375"/>
              <a:gd name="connsiteY3" fmla="*/ 15641 h 1196741"/>
              <a:gd name="connsiteX4" fmla="*/ 0 w 1857375"/>
              <a:gd name="connsiteY4" fmla="*/ 625241 h 1196741"/>
              <a:gd name="connsiteX5" fmla="*/ 723900 w 1857375"/>
              <a:gd name="connsiteY5" fmla="*/ 891941 h 1196741"/>
              <a:gd name="connsiteX6" fmla="*/ 1857375 w 1857375"/>
              <a:gd name="connsiteY6" fmla="*/ 1196741 h 1196741"/>
              <a:gd name="connsiteX0" fmla="*/ 1857375 w 1857375"/>
              <a:gd name="connsiteY0" fmla="*/ 1196741 h 1196741"/>
              <a:gd name="connsiteX1" fmla="*/ 1847850 w 1857375"/>
              <a:gd name="connsiteY1" fmla="*/ 1082441 h 1196741"/>
              <a:gd name="connsiteX2" fmla="*/ 1828800 w 1857375"/>
              <a:gd name="connsiteY2" fmla="*/ 996716 h 1196741"/>
              <a:gd name="connsiteX3" fmla="*/ 904875 w 1857375"/>
              <a:gd name="connsiteY3" fmla="*/ 15641 h 1196741"/>
              <a:gd name="connsiteX4" fmla="*/ 0 w 1857375"/>
              <a:gd name="connsiteY4" fmla="*/ 625241 h 1196741"/>
              <a:gd name="connsiteX5" fmla="*/ 723900 w 1857375"/>
              <a:gd name="connsiteY5" fmla="*/ 891941 h 1196741"/>
              <a:gd name="connsiteX6" fmla="*/ 1857375 w 1857375"/>
              <a:gd name="connsiteY6" fmla="*/ 1196741 h 1196741"/>
              <a:gd name="connsiteX0" fmla="*/ 1857375 w 1857375"/>
              <a:gd name="connsiteY0" fmla="*/ 1196741 h 1196741"/>
              <a:gd name="connsiteX1" fmla="*/ 1847850 w 1857375"/>
              <a:gd name="connsiteY1" fmla="*/ 1082441 h 1196741"/>
              <a:gd name="connsiteX2" fmla="*/ 1828800 w 1857375"/>
              <a:gd name="connsiteY2" fmla="*/ 996716 h 1196741"/>
              <a:gd name="connsiteX3" fmla="*/ 904875 w 1857375"/>
              <a:gd name="connsiteY3" fmla="*/ 15641 h 1196741"/>
              <a:gd name="connsiteX4" fmla="*/ 0 w 1857375"/>
              <a:gd name="connsiteY4" fmla="*/ 625241 h 1196741"/>
              <a:gd name="connsiteX5" fmla="*/ 723900 w 1857375"/>
              <a:gd name="connsiteY5" fmla="*/ 891941 h 1196741"/>
              <a:gd name="connsiteX6" fmla="*/ 1857375 w 1857375"/>
              <a:gd name="connsiteY6" fmla="*/ 1196741 h 1196741"/>
              <a:gd name="connsiteX0" fmla="*/ 1857375 w 1857375"/>
              <a:gd name="connsiteY0" fmla="*/ 1196741 h 1196741"/>
              <a:gd name="connsiteX1" fmla="*/ 1847850 w 1857375"/>
              <a:gd name="connsiteY1" fmla="*/ 1082441 h 1196741"/>
              <a:gd name="connsiteX2" fmla="*/ 1828800 w 1857375"/>
              <a:gd name="connsiteY2" fmla="*/ 996716 h 1196741"/>
              <a:gd name="connsiteX3" fmla="*/ 904875 w 1857375"/>
              <a:gd name="connsiteY3" fmla="*/ 15641 h 1196741"/>
              <a:gd name="connsiteX4" fmla="*/ 0 w 1857375"/>
              <a:gd name="connsiteY4" fmla="*/ 625241 h 1196741"/>
              <a:gd name="connsiteX5" fmla="*/ 723900 w 1857375"/>
              <a:gd name="connsiteY5" fmla="*/ 891941 h 1196741"/>
              <a:gd name="connsiteX6" fmla="*/ 1857375 w 1857375"/>
              <a:gd name="connsiteY6" fmla="*/ 1196741 h 1196741"/>
              <a:gd name="connsiteX0" fmla="*/ 1857375 w 2162228"/>
              <a:gd name="connsiteY0" fmla="*/ 1196741 h 1223317"/>
              <a:gd name="connsiteX1" fmla="*/ 2162175 w 2162228"/>
              <a:gd name="connsiteY1" fmla="*/ 1215791 h 1223317"/>
              <a:gd name="connsiteX2" fmla="*/ 1828800 w 2162228"/>
              <a:gd name="connsiteY2" fmla="*/ 996716 h 1223317"/>
              <a:gd name="connsiteX3" fmla="*/ 904875 w 2162228"/>
              <a:gd name="connsiteY3" fmla="*/ 15641 h 1223317"/>
              <a:gd name="connsiteX4" fmla="*/ 0 w 2162228"/>
              <a:gd name="connsiteY4" fmla="*/ 625241 h 1223317"/>
              <a:gd name="connsiteX5" fmla="*/ 723900 w 2162228"/>
              <a:gd name="connsiteY5" fmla="*/ 891941 h 1223317"/>
              <a:gd name="connsiteX6" fmla="*/ 1857375 w 2162228"/>
              <a:gd name="connsiteY6" fmla="*/ 1196741 h 1223317"/>
              <a:gd name="connsiteX0" fmla="*/ 1857375 w 2162396"/>
              <a:gd name="connsiteY0" fmla="*/ 1196741 h 1222255"/>
              <a:gd name="connsiteX1" fmla="*/ 2162175 w 2162396"/>
              <a:gd name="connsiteY1" fmla="*/ 1215791 h 1222255"/>
              <a:gd name="connsiteX2" fmla="*/ 1885950 w 2162396"/>
              <a:gd name="connsiteY2" fmla="*/ 1015766 h 1222255"/>
              <a:gd name="connsiteX3" fmla="*/ 904875 w 2162396"/>
              <a:gd name="connsiteY3" fmla="*/ 15641 h 1222255"/>
              <a:gd name="connsiteX4" fmla="*/ 0 w 2162396"/>
              <a:gd name="connsiteY4" fmla="*/ 625241 h 1222255"/>
              <a:gd name="connsiteX5" fmla="*/ 723900 w 2162396"/>
              <a:gd name="connsiteY5" fmla="*/ 891941 h 1222255"/>
              <a:gd name="connsiteX6" fmla="*/ 1857375 w 2162396"/>
              <a:gd name="connsiteY6" fmla="*/ 1196741 h 1222255"/>
              <a:gd name="connsiteX0" fmla="*/ 1857375 w 2162277"/>
              <a:gd name="connsiteY0" fmla="*/ 1196741 h 1222255"/>
              <a:gd name="connsiteX1" fmla="*/ 2162175 w 2162277"/>
              <a:gd name="connsiteY1" fmla="*/ 1215791 h 1222255"/>
              <a:gd name="connsiteX2" fmla="*/ 1885950 w 2162277"/>
              <a:gd name="connsiteY2" fmla="*/ 1015766 h 1222255"/>
              <a:gd name="connsiteX3" fmla="*/ 904875 w 2162277"/>
              <a:gd name="connsiteY3" fmla="*/ 15641 h 1222255"/>
              <a:gd name="connsiteX4" fmla="*/ 0 w 2162277"/>
              <a:gd name="connsiteY4" fmla="*/ 625241 h 1222255"/>
              <a:gd name="connsiteX5" fmla="*/ 723900 w 2162277"/>
              <a:gd name="connsiteY5" fmla="*/ 891941 h 1222255"/>
              <a:gd name="connsiteX6" fmla="*/ 1857375 w 2162277"/>
              <a:gd name="connsiteY6" fmla="*/ 1196741 h 1222255"/>
              <a:gd name="connsiteX0" fmla="*/ 1857375 w 2162277"/>
              <a:gd name="connsiteY0" fmla="*/ 1206266 h 1223475"/>
              <a:gd name="connsiteX1" fmla="*/ 2162175 w 2162277"/>
              <a:gd name="connsiteY1" fmla="*/ 1215791 h 1223475"/>
              <a:gd name="connsiteX2" fmla="*/ 1885950 w 2162277"/>
              <a:gd name="connsiteY2" fmla="*/ 1015766 h 1223475"/>
              <a:gd name="connsiteX3" fmla="*/ 904875 w 2162277"/>
              <a:gd name="connsiteY3" fmla="*/ 15641 h 1223475"/>
              <a:gd name="connsiteX4" fmla="*/ 0 w 2162277"/>
              <a:gd name="connsiteY4" fmla="*/ 625241 h 1223475"/>
              <a:gd name="connsiteX5" fmla="*/ 723900 w 2162277"/>
              <a:gd name="connsiteY5" fmla="*/ 891941 h 1223475"/>
              <a:gd name="connsiteX6" fmla="*/ 1857375 w 2162277"/>
              <a:gd name="connsiteY6" fmla="*/ 1206266 h 1223475"/>
              <a:gd name="connsiteX0" fmla="*/ 1857375 w 2152896"/>
              <a:gd name="connsiteY0" fmla="*/ 1206266 h 1371188"/>
              <a:gd name="connsiteX1" fmla="*/ 2152650 w 2152896"/>
              <a:gd name="connsiteY1" fmla="*/ 1368191 h 1371188"/>
              <a:gd name="connsiteX2" fmla="*/ 1885950 w 2152896"/>
              <a:gd name="connsiteY2" fmla="*/ 1015766 h 1371188"/>
              <a:gd name="connsiteX3" fmla="*/ 904875 w 2152896"/>
              <a:gd name="connsiteY3" fmla="*/ 15641 h 1371188"/>
              <a:gd name="connsiteX4" fmla="*/ 0 w 2152896"/>
              <a:gd name="connsiteY4" fmla="*/ 625241 h 1371188"/>
              <a:gd name="connsiteX5" fmla="*/ 723900 w 2152896"/>
              <a:gd name="connsiteY5" fmla="*/ 891941 h 1371188"/>
              <a:gd name="connsiteX6" fmla="*/ 1857375 w 2152896"/>
              <a:gd name="connsiteY6" fmla="*/ 1206266 h 1371188"/>
              <a:gd name="connsiteX0" fmla="*/ 1857375 w 2182912"/>
              <a:gd name="connsiteY0" fmla="*/ 1206266 h 1368615"/>
              <a:gd name="connsiteX1" fmla="*/ 2152650 w 2182912"/>
              <a:gd name="connsiteY1" fmla="*/ 1368191 h 1368615"/>
              <a:gd name="connsiteX2" fmla="*/ 2143125 w 2182912"/>
              <a:gd name="connsiteY2" fmla="*/ 1139589 h 1368615"/>
              <a:gd name="connsiteX3" fmla="*/ 1885950 w 2182912"/>
              <a:gd name="connsiteY3" fmla="*/ 1015766 h 1368615"/>
              <a:gd name="connsiteX4" fmla="*/ 904875 w 2182912"/>
              <a:gd name="connsiteY4" fmla="*/ 15641 h 1368615"/>
              <a:gd name="connsiteX5" fmla="*/ 0 w 2182912"/>
              <a:gd name="connsiteY5" fmla="*/ 625241 h 1368615"/>
              <a:gd name="connsiteX6" fmla="*/ 723900 w 2182912"/>
              <a:gd name="connsiteY6" fmla="*/ 891941 h 1368615"/>
              <a:gd name="connsiteX7" fmla="*/ 1857375 w 2182912"/>
              <a:gd name="connsiteY7" fmla="*/ 1206266 h 1368615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85950 w 2220438"/>
              <a:gd name="connsiteY3" fmla="*/ 10157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85950 w 2220438"/>
              <a:gd name="connsiteY3" fmla="*/ 10157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47850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47850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47850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00225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  <a:gd name="connsiteX0" fmla="*/ 1857375 w 2220438"/>
              <a:gd name="connsiteY0" fmla="*/ 1206266 h 1370426"/>
              <a:gd name="connsiteX1" fmla="*/ 2152650 w 2220438"/>
              <a:gd name="connsiteY1" fmla="*/ 1368191 h 1370426"/>
              <a:gd name="connsiteX2" fmla="*/ 2200275 w 2220438"/>
              <a:gd name="connsiteY2" fmla="*/ 1044339 h 1370426"/>
              <a:gd name="connsiteX3" fmla="*/ 1800225 w 2220438"/>
              <a:gd name="connsiteY3" fmla="*/ 939566 h 1370426"/>
              <a:gd name="connsiteX4" fmla="*/ 904875 w 2220438"/>
              <a:gd name="connsiteY4" fmla="*/ 15641 h 1370426"/>
              <a:gd name="connsiteX5" fmla="*/ 0 w 2220438"/>
              <a:gd name="connsiteY5" fmla="*/ 625241 h 1370426"/>
              <a:gd name="connsiteX6" fmla="*/ 723900 w 2220438"/>
              <a:gd name="connsiteY6" fmla="*/ 891941 h 1370426"/>
              <a:gd name="connsiteX7" fmla="*/ 1857375 w 2220438"/>
              <a:gd name="connsiteY7" fmla="*/ 1206266 h 137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0438" h="1370426">
                <a:moveTo>
                  <a:pt x="1857375" y="1206266"/>
                </a:moveTo>
                <a:cubicBezTo>
                  <a:pt x="1854200" y="1168166"/>
                  <a:pt x="2095500" y="1395179"/>
                  <a:pt x="2152650" y="1368191"/>
                </a:cubicBezTo>
                <a:cubicBezTo>
                  <a:pt x="2209800" y="1341203"/>
                  <a:pt x="2244725" y="1103076"/>
                  <a:pt x="2200275" y="1044339"/>
                </a:cubicBezTo>
                <a:cubicBezTo>
                  <a:pt x="2082800" y="1009415"/>
                  <a:pt x="1832316" y="1057846"/>
                  <a:pt x="1800225" y="939566"/>
                </a:cubicBezTo>
                <a:cubicBezTo>
                  <a:pt x="1689100" y="529991"/>
                  <a:pt x="1211263" y="91841"/>
                  <a:pt x="904875" y="15641"/>
                </a:cubicBezTo>
                <a:cubicBezTo>
                  <a:pt x="350837" y="-89134"/>
                  <a:pt x="88900" y="356954"/>
                  <a:pt x="0" y="625241"/>
                </a:cubicBezTo>
                <a:cubicBezTo>
                  <a:pt x="111125" y="1284053"/>
                  <a:pt x="538163" y="1125304"/>
                  <a:pt x="723900" y="891941"/>
                </a:cubicBezTo>
                <a:cubicBezTo>
                  <a:pt x="757237" y="944328"/>
                  <a:pt x="782638" y="468079"/>
                  <a:pt x="1857375" y="1206266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Forma libre 24"/>
          <p:cNvSpPr/>
          <p:nvPr/>
        </p:nvSpPr>
        <p:spPr>
          <a:xfrm>
            <a:off x="8124953" y="3711216"/>
            <a:ext cx="1196930" cy="1614459"/>
          </a:xfrm>
          <a:custGeom>
            <a:avLst/>
            <a:gdLst>
              <a:gd name="connsiteX0" fmla="*/ 435428 w 1088571"/>
              <a:gd name="connsiteY0" fmla="*/ 0 h 1596571"/>
              <a:gd name="connsiteX1" fmla="*/ 0 w 1088571"/>
              <a:gd name="connsiteY1" fmla="*/ 1190171 h 1596571"/>
              <a:gd name="connsiteX2" fmla="*/ 551543 w 1088571"/>
              <a:gd name="connsiteY2" fmla="*/ 1596571 h 1596571"/>
              <a:gd name="connsiteX3" fmla="*/ 1088571 w 1088571"/>
              <a:gd name="connsiteY3" fmla="*/ 1582057 h 1596571"/>
              <a:gd name="connsiteX4" fmla="*/ 928914 w 1088571"/>
              <a:gd name="connsiteY4" fmla="*/ 1407885 h 1596571"/>
              <a:gd name="connsiteX5" fmla="*/ 972457 w 1088571"/>
              <a:gd name="connsiteY5" fmla="*/ 304800 h 1596571"/>
              <a:gd name="connsiteX6" fmla="*/ 435428 w 1088571"/>
              <a:gd name="connsiteY6" fmla="*/ 0 h 1596571"/>
              <a:gd name="connsiteX0" fmla="*/ 435428 w 1088571"/>
              <a:gd name="connsiteY0" fmla="*/ 0 h 1596571"/>
              <a:gd name="connsiteX1" fmla="*/ 0 w 1088571"/>
              <a:gd name="connsiteY1" fmla="*/ 1190171 h 1596571"/>
              <a:gd name="connsiteX2" fmla="*/ 551543 w 1088571"/>
              <a:gd name="connsiteY2" fmla="*/ 1596571 h 1596571"/>
              <a:gd name="connsiteX3" fmla="*/ 1088571 w 1088571"/>
              <a:gd name="connsiteY3" fmla="*/ 1582057 h 1596571"/>
              <a:gd name="connsiteX4" fmla="*/ 928914 w 1088571"/>
              <a:gd name="connsiteY4" fmla="*/ 1407885 h 1596571"/>
              <a:gd name="connsiteX5" fmla="*/ 972457 w 1088571"/>
              <a:gd name="connsiteY5" fmla="*/ 304800 h 1596571"/>
              <a:gd name="connsiteX6" fmla="*/ 435428 w 1088571"/>
              <a:gd name="connsiteY6" fmla="*/ 0 h 1596571"/>
              <a:gd name="connsiteX0" fmla="*/ 435428 w 1142915"/>
              <a:gd name="connsiteY0" fmla="*/ 0 h 1596571"/>
              <a:gd name="connsiteX1" fmla="*/ 0 w 1142915"/>
              <a:gd name="connsiteY1" fmla="*/ 1190171 h 1596571"/>
              <a:gd name="connsiteX2" fmla="*/ 551543 w 1142915"/>
              <a:gd name="connsiteY2" fmla="*/ 1596571 h 1596571"/>
              <a:gd name="connsiteX3" fmla="*/ 1088571 w 1142915"/>
              <a:gd name="connsiteY3" fmla="*/ 1582057 h 1596571"/>
              <a:gd name="connsiteX4" fmla="*/ 928914 w 1142915"/>
              <a:gd name="connsiteY4" fmla="*/ 1407885 h 1596571"/>
              <a:gd name="connsiteX5" fmla="*/ 972457 w 1142915"/>
              <a:gd name="connsiteY5" fmla="*/ 304800 h 1596571"/>
              <a:gd name="connsiteX6" fmla="*/ 435428 w 1142915"/>
              <a:gd name="connsiteY6" fmla="*/ 0 h 1596571"/>
              <a:gd name="connsiteX0" fmla="*/ 435428 w 1157922"/>
              <a:gd name="connsiteY0" fmla="*/ 0 h 1596571"/>
              <a:gd name="connsiteX1" fmla="*/ 0 w 1157922"/>
              <a:gd name="connsiteY1" fmla="*/ 1190171 h 1596571"/>
              <a:gd name="connsiteX2" fmla="*/ 551543 w 1157922"/>
              <a:gd name="connsiteY2" fmla="*/ 1596571 h 1596571"/>
              <a:gd name="connsiteX3" fmla="*/ 1088571 w 1157922"/>
              <a:gd name="connsiteY3" fmla="*/ 1582057 h 1596571"/>
              <a:gd name="connsiteX4" fmla="*/ 928914 w 1157922"/>
              <a:gd name="connsiteY4" fmla="*/ 1407885 h 1596571"/>
              <a:gd name="connsiteX5" fmla="*/ 972457 w 1157922"/>
              <a:gd name="connsiteY5" fmla="*/ 304800 h 1596571"/>
              <a:gd name="connsiteX6" fmla="*/ 435428 w 1157922"/>
              <a:gd name="connsiteY6" fmla="*/ 0 h 1596571"/>
              <a:gd name="connsiteX0" fmla="*/ 435428 w 1157922"/>
              <a:gd name="connsiteY0" fmla="*/ 0 h 1596571"/>
              <a:gd name="connsiteX1" fmla="*/ 0 w 1157922"/>
              <a:gd name="connsiteY1" fmla="*/ 1190171 h 1596571"/>
              <a:gd name="connsiteX2" fmla="*/ 551543 w 1157922"/>
              <a:gd name="connsiteY2" fmla="*/ 1596571 h 1596571"/>
              <a:gd name="connsiteX3" fmla="*/ 1088571 w 1157922"/>
              <a:gd name="connsiteY3" fmla="*/ 1582057 h 1596571"/>
              <a:gd name="connsiteX4" fmla="*/ 928914 w 1157922"/>
              <a:gd name="connsiteY4" fmla="*/ 1407885 h 1596571"/>
              <a:gd name="connsiteX5" fmla="*/ 972457 w 1157922"/>
              <a:gd name="connsiteY5" fmla="*/ 304800 h 1596571"/>
              <a:gd name="connsiteX6" fmla="*/ 435428 w 1157922"/>
              <a:gd name="connsiteY6" fmla="*/ 0 h 1596571"/>
              <a:gd name="connsiteX0" fmla="*/ 435428 w 1157922"/>
              <a:gd name="connsiteY0" fmla="*/ 0 h 1596571"/>
              <a:gd name="connsiteX1" fmla="*/ 0 w 1157922"/>
              <a:gd name="connsiteY1" fmla="*/ 1190171 h 1596571"/>
              <a:gd name="connsiteX2" fmla="*/ 551543 w 1157922"/>
              <a:gd name="connsiteY2" fmla="*/ 1596571 h 1596571"/>
              <a:gd name="connsiteX3" fmla="*/ 1088571 w 1157922"/>
              <a:gd name="connsiteY3" fmla="*/ 1582057 h 1596571"/>
              <a:gd name="connsiteX4" fmla="*/ 928914 w 1157922"/>
              <a:gd name="connsiteY4" fmla="*/ 1407885 h 1596571"/>
              <a:gd name="connsiteX5" fmla="*/ 972457 w 1157922"/>
              <a:gd name="connsiteY5" fmla="*/ 304800 h 1596571"/>
              <a:gd name="connsiteX6" fmla="*/ 435428 w 1157922"/>
              <a:gd name="connsiteY6" fmla="*/ 0 h 1596571"/>
              <a:gd name="connsiteX0" fmla="*/ 436341 w 1158835"/>
              <a:gd name="connsiteY0" fmla="*/ 0 h 1596571"/>
              <a:gd name="connsiteX1" fmla="*/ 913 w 1158835"/>
              <a:gd name="connsiteY1" fmla="*/ 1190171 h 1596571"/>
              <a:gd name="connsiteX2" fmla="*/ 552456 w 1158835"/>
              <a:gd name="connsiteY2" fmla="*/ 1596571 h 1596571"/>
              <a:gd name="connsiteX3" fmla="*/ 1089484 w 1158835"/>
              <a:gd name="connsiteY3" fmla="*/ 1582057 h 1596571"/>
              <a:gd name="connsiteX4" fmla="*/ 929827 w 1158835"/>
              <a:gd name="connsiteY4" fmla="*/ 1407885 h 1596571"/>
              <a:gd name="connsiteX5" fmla="*/ 973370 w 1158835"/>
              <a:gd name="connsiteY5" fmla="*/ 304800 h 1596571"/>
              <a:gd name="connsiteX6" fmla="*/ 436341 w 1158835"/>
              <a:gd name="connsiteY6" fmla="*/ 0 h 1596571"/>
              <a:gd name="connsiteX0" fmla="*/ 436341 w 1158835"/>
              <a:gd name="connsiteY0" fmla="*/ 0 h 1596571"/>
              <a:gd name="connsiteX1" fmla="*/ 913 w 1158835"/>
              <a:gd name="connsiteY1" fmla="*/ 1117599 h 1596571"/>
              <a:gd name="connsiteX2" fmla="*/ 552456 w 1158835"/>
              <a:gd name="connsiteY2" fmla="*/ 1596571 h 1596571"/>
              <a:gd name="connsiteX3" fmla="*/ 1089484 w 1158835"/>
              <a:gd name="connsiteY3" fmla="*/ 1582057 h 1596571"/>
              <a:gd name="connsiteX4" fmla="*/ 929827 w 1158835"/>
              <a:gd name="connsiteY4" fmla="*/ 1407885 h 1596571"/>
              <a:gd name="connsiteX5" fmla="*/ 973370 w 1158835"/>
              <a:gd name="connsiteY5" fmla="*/ 304800 h 1596571"/>
              <a:gd name="connsiteX6" fmla="*/ 436341 w 1158835"/>
              <a:gd name="connsiteY6" fmla="*/ 0 h 1596571"/>
              <a:gd name="connsiteX0" fmla="*/ 479771 w 1202265"/>
              <a:gd name="connsiteY0" fmla="*/ 0 h 1596571"/>
              <a:gd name="connsiteX1" fmla="*/ 800 w 1202265"/>
              <a:gd name="connsiteY1" fmla="*/ 1161142 h 1596571"/>
              <a:gd name="connsiteX2" fmla="*/ 595886 w 1202265"/>
              <a:gd name="connsiteY2" fmla="*/ 1596571 h 1596571"/>
              <a:gd name="connsiteX3" fmla="*/ 1132914 w 1202265"/>
              <a:gd name="connsiteY3" fmla="*/ 1582057 h 1596571"/>
              <a:gd name="connsiteX4" fmla="*/ 973257 w 1202265"/>
              <a:gd name="connsiteY4" fmla="*/ 1407885 h 1596571"/>
              <a:gd name="connsiteX5" fmla="*/ 1016800 w 1202265"/>
              <a:gd name="connsiteY5" fmla="*/ 304800 h 1596571"/>
              <a:gd name="connsiteX6" fmla="*/ 479771 w 1202265"/>
              <a:gd name="connsiteY6" fmla="*/ 0 h 1596571"/>
              <a:gd name="connsiteX0" fmla="*/ 478971 w 1201465"/>
              <a:gd name="connsiteY0" fmla="*/ 0 h 1596571"/>
              <a:gd name="connsiteX1" fmla="*/ 0 w 1201465"/>
              <a:gd name="connsiteY1" fmla="*/ 1161142 h 1596571"/>
              <a:gd name="connsiteX2" fmla="*/ 595086 w 1201465"/>
              <a:gd name="connsiteY2" fmla="*/ 1596571 h 1596571"/>
              <a:gd name="connsiteX3" fmla="*/ 1132114 w 1201465"/>
              <a:gd name="connsiteY3" fmla="*/ 1582057 h 1596571"/>
              <a:gd name="connsiteX4" fmla="*/ 972457 w 1201465"/>
              <a:gd name="connsiteY4" fmla="*/ 1407885 h 1596571"/>
              <a:gd name="connsiteX5" fmla="*/ 1016000 w 1201465"/>
              <a:gd name="connsiteY5" fmla="*/ 304800 h 1596571"/>
              <a:gd name="connsiteX6" fmla="*/ 478971 w 1201465"/>
              <a:gd name="connsiteY6" fmla="*/ 0 h 1596571"/>
              <a:gd name="connsiteX0" fmla="*/ 478971 w 1201465"/>
              <a:gd name="connsiteY0" fmla="*/ 0 h 1596571"/>
              <a:gd name="connsiteX1" fmla="*/ 0 w 1201465"/>
              <a:gd name="connsiteY1" fmla="*/ 1161142 h 1596571"/>
              <a:gd name="connsiteX2" fmla="*/ 595086 w 1201465"/>
              <a:gd name="connsiteY2" fmla="*/ 1596571 h 1596571"/>
              <a:gd name="connsiteX3" fmla="*/ 1132114 w 1201465"/>
              <a:gd name="connsiteY3" fmla="*/ 1582057 h 1596571"/>
              <a:gd name="connsiteX4" fmla="*/ 972457 w 1201465"/>
              <a:gd name="connsiteY4" fmla="*/ 1407885 h 1596571"/>
              <a:gd name="connsiteX5" fmla="*/ 1016000 w 1201465"/>
              <a:gd name="connsiteY5" fmla="*/ 304800 h 1596571"/>
              <a:gd name="connsiteX6" fmla="*/ 478971 w 1201465"/>
              <a:gd name="connsiteY6" fmla="*/ 0 h 1596571"/>
              <a:gd name="connsiteX0" fmla="*/ 478971 w 1201465"/>
              <a:gd name="connsiteY0" fmla="*/ 0 h 1596571"/>
              <a:gd name="connsiteX1" fmla="*/ 0 w 1201465"/>
              <a:gd name="connsiteY1" fmla="*/ 1161142 h 1596571"/>
              <a:gd name="connsiteX2" fmla="*/ 595086 w 1201465"/>
              <a:gd name="connsiteY2" fmla="*/ 1596571 h 1596571"/>
              <a:gd name="connsiteX3" fmla="*/ 1132114 w 1201465"/>
              <a:gd name="connsiteY3" fmla="*/ 1582057 h 1596571"/>
              <a:gd name="connsiteX4" fmla="*/ 972457 w 1201465"/>
              <a:gd name="connsiteY4" fmla="*/ 1407885 h 1596571"/>
              <a:gd name="connsiteX5" fmla="*/ 1016000 w 1201465"/>
              <a:gd name="connsiteY5" fmla="*/ 304800 h 1596571"/>
              <a:gd name="connsiteX6" fmla="*/ 478971 w 1201465"/>
              <a:gd name="connsiteY6" fmla="*/ 0 h 1596571"/>
              <a:gd name="connsiteX0" fmla="*/ 493486 w 1215980"/>
              <a:gd name="connsiteY0" fmla="*/ 0 h 1596571"/>
              <a:gd name="connsiteX1" fmla="*/ 0 w 1215980"/>
              <a:gd name="connsiteY1" fmla="*/ 1161142 h 1596571"/>
              <a:gd name="connsiteX2" fmla="*/ 609601 w 1215980"/>
              <a:gd name="connsiteY2" fmla="*/ 1596571 h 1596571"/>
              <a:gd name="connsiteX3" fmla="*/ 1146629 w 1215980"/>
              <a:gd name="connsiteY3" fmla="*/ 1582057 h 1596571"/>
              <a:gd name="connsiteX4" fmla="*/ 986972 w 1215980"/>
              <a:gd name="connsiteY4" fmla="*/ 1407885 h 1596571"/>
              <a:gd name="connsiteX5" fmla="*/ 1030515 w 1215980"/>
              <a:gd name="connsiteY5" fmla="*/ 304800 h 1596571"/>
              <a:gd name="connsiteX6" fmla="*/ 493486 w 1215980"/>
              <a:gd name="connsiteY6" fmla="*/ 0 h 1596571"/>
              <a:gd name="connsiteX0" fmla="*/ 493486 w 1215980"/>
              <a:gd name="connsiteY0" fmla="*/ 0 h 1596571"/>
              <a:gd name="connsiteX1" fmla="*/ 0 w 1215980"/>
              <a:gd name="connsiteY1" fmla="*/ 1161142 h 1596571"/>
              <a:gd name="connsiteX2" fmla="*/ 609601 w 1215980"/>
              <a:gd name="connsiteY2" fmla="*/ 1596571 h 1596571"/>
              <a:gd name="connsiteX3" fmla="*/ 1146629 w 1215980"/>
              <a:gd name="connsiteY3" fmla="*/ 1582057 h 1596571"/>
              <a:gd name="connsiteX4" fmla="*/ 986972 w 1215980"/>
              <a:gd name="connsiteY4" fmla="*/ 1407885 h 1596571"/>
              <a:gd name="connsiteX5" fmla="*/ 1030515 w 1215980"/>
              <a:gd name="connsiteY5" fmla="*/ 304800 h 1596571"/>
              <a:gd name="connsiteX6" fmla="*/ 493486 w 1215980"/>
              <a:gd name="connsiteY6" fmla="*/ 0 h 1596571"/>
              <a:gd name="connsiteX0" fmla="*/ 436336 w 1215980"/>
              <a:gd name="connsiteY0" fmla="*/ 0 h 1587046"/>
              <a:gd name="connsiteX1" fmla="*/ 0 w 1215980"/>
              <a:gd name="connsiteY1" fmla="*/ 1151617 h 1587046"/>
              <a:gd name="connsiteX2" fmla="*/ 609601 w 1215980"/>
              <a:gd name="connsiteY2" fmla="*/ 1587046 h 1587046"/>
              <a:gd name="connsiteX3" fmla="*/ 1146629 w 1215980"/>
              <a:gd name="connsiteY3" fmla="*/ 1572532 h 1587046"/>
              <a:gd name="connsiteX4" fmla="*/ 986972 w 1215980"/>
              <a:gd name="connsiteY4" fmla="*/ 1398360 h 1587046"/>
              <a:gd name="connsiteX5" fmla="*/ 1030515 w 1215980"/>
              <a:gd name="connsiteY5" fmla="*/ 295275 h 1587046"/>
              <a:gd name="connsiteX6" fmla="*/ 436336 w 1215980"/>
              <a:gd name="connsiteY6" fmla="*/ 0 h 1587046"/>
              <a:gd name="connsiteX0" fmla="*/ 436336 w 1215980"/>
              <a:gd name="connsiteY0" fmla="*/ 0 h 1587046"/>
              <a:gd name="connsiteX1" fmla="*/ 0 w 1215980"/>
              <a:gd name="connsiteY1" fmla="*/ 1151617 h 1587046"/>
              <a:gd name="connsiteX2" fmla="*/ 609601 w 1215980"/>
              <a:gd name="connsiteY2" fmla="*/ 1587046 h 1587046"/>
              <a:gd name="connsiteX3" fmla="*/ 1146629 w 1215980"/>
              <a:gd name="connsiteY3" fmla="*/ 1572532 h 1587046"/>
              <a:gd name="connsiteX4" fmla="*/ 986972 w 1215980"/>
              <a:gd name="connsiteY4" fmla="*/ 1398360 h 1587046"/>
              <a:gd name="connsiteX5" fmla="*/ 1030515 w 1215980"/>
              <a:gd name="connsiteY5" fmla="*/ 295275 h 1587046"/>
              <a:gd name="connsiteX6" fmla="*/ 436336 w 1215980"/>
              <a:gd name="connsiteY6" fmla="*/ 0 h 1587046"/>
              <a:gd name="connsiteX0" fmla="*/ 417286 w 1196930"/>
              <a:gd name="connsiteY0" fmla="*/ 0 h 1587046"/>
              <a:gd name="connsiteX1" fmla="*/ 0 w 1196930"/>
              <a:gd name="connsiteY1" fmla="*/ 1075417 h 1587046"/>
              <a:gd name="connsiteX2" fmla="*/ 590551 w 1196930"/>
              <a:gd name="connsiteY2" fmla="*/ 1587046 h 1587046"/>
              <a:gd name="connsiteX3" fmla="*/ 1127579 w 1196930"/>
              <a:gd name="connsiteY3" fmla="*/ 1572532 h 1587046"/>
              <a:gd name="connsiteX4" fmla="*/ 967922 w 1196930"/>
              <a:gd name="connsiteY4" fmla="*/ 1398360 h 1587046"/>
              <a:gd name="connsiteX5" fmla="*/ 1011465 w 1196930"/>
              <a:gd name="connsiteY5" fmla="*/ 295275 h 1587046"/>
              <a:gd name="connsiteX6" fmla="*/ 417286 w 1196930"/>
              <a:gd name="connsiteY6" fmla="*/ 0 h 1587046"/>
              <a:gd name="connsiteX0" fmla="*/ 417286 w 1196930"/>
              <a:gd name="connsiteY0" fmla="*/ 0 h 1587046"/>
              <a:gd name="connsiteX1" fmla="*/ 0 w 1196930"/>
              <a:gd name="connsiteY1" fmla="*/ 1075417 h 1587046"/>
              <a:gd name="connsiteX2" fmla="*/ 590551 w 1196930"/>
              <a:gd name="connsiteY2" fmla="*/ 1587046 h 1587046"/>
              <a:gd name="connsiteX3" fmla="*/ 1127579 w 1196930"/>
              <a:gd name="connsiteY3" fmla="*/ 1572532 h 1587046"/>
              <a:gd name="connsiteX4" fmla="*/ 967922 w 1196930"/>
              <a:gd name="connsiteY4" fmla="*/ 1398360 h 1587046"/>
              <a:gd name="connsiteX5" fmla="*/ 1011465 w 1196930"/>
              <a:gd name="connsiteY5" fmla="*/ 295275 h 1587046"/>
              <a:gd name="connsiteX6" fmla="*/ 417286 w 1196930"/>
              <a:gd name="connsiteY6" fmla="*/ 0 h 1587046"/>
              <a:gd name="connsiteX0" fmla="*/ 417286 w 1196930"/>
              <a:gd name="connsiteY0" fmla="*/ 0 h 1572532"/>
              <a:gd name="connsiteX1" fmla="*/ 0 w 1196930"/>
              <a:gd name="connsiteY1" fmla="*/ 1075417 h 1572532"/>
              <a:gd name="connsiteX2" fmla="*/ 552451 w 1196930"/>
              <a:gd name="connsiteY2" fmla="*/ 1567996 h 1572532"/>
              <a:gd name="connsiteX3" fmla="*/ 1127579 w 1196930"/>
              <a:gd name="connsiteY3" fmla="*/ 1572532 h 1572532"/>
              <a:gd name="connsiteX4" fmla="*/ 967922 w 1196930"/>
              <a:gd name="connsiteY4" fmla="*/ 1398360 h 1572532"/>
              <a:gd name="connsiteX5" fmla="*/ 1011465 w 1196930"/>
              <a:gd name="connsiteY5" fmla="*/ 295275 h 1572532"/>
              <a:gd name="connsiteX6" fmla="*/ 417286 w 1196930"/>
              <a:gd name="connsiteY6" fmla="*/ 0 h 1572532"/>
              <a:gd name="connsiteX0" fmla="*/ 417286 w 1196930"/>
              <a:gd name="connsiteY0" fmla="*/ 0 h 1613544"/>
              <a:gd name="connsiteX1" fmla="*/ 0 w 1196930"/>
              <a:gd name="connsiteY1" fmla="*/ 1075417 h 1613544"/>
              <a:gd name="connsiteX2" fmla="*/ 552451 w 1196930"/>
              <a:gd name="connsiteY2" fmla="*/ 1567996 h 1613544"/>
              <a:gd name="connsiteX3" fmla="*/ 1127579 w 1196930"/>
              <a:gd name="connsiteY3" fmla="*/ 1572532 h 1613544"/>
              <a:gd name="connsiteX4" fmla="*/ 967922 w 1196930"/>
              <a:gd name="connsiteY4" fmla="*/ 1398360 h 1613544"/>
              <a:gd name="connsiteX5" fmla="*/ 1011465 w 1196930"/>
              <a:gd name="connsiteY5" fmla="*/ 295275 h 1613544"/>
              <a:gd name="connsiteX6" fmla="*/ 417286 w 1196930"/>
              <a:gd name="connsiteY6" fmla="*/ 0 h 1613544"/>
              <a:gd name="connsiteX0" fmla="*/ 417286 w 1196930"/>
              <a:gd name="connsiteY0" fmla="*/ 0 h 1607738"/>
              <a:gd name="connsiteX1" fmla="*/ 0 w 1196930"/>
              <a:gd name="connsiteY1" fmla="*/ 1075417 h 1607738"/>
              <a:gd name="connsiteX2" fmla="*/ 600076 w 1196930"/>
              <a:gd name="connsiteY2" fmla="*/ 1558471 h 1607738"/>
              <a:gd name="connsiteX3" fmla="*/ 1127579 w 1196930"/>
              <a:gd name="connsiteY3" fmla="*/ 1572532 h 1607738"/>
              <a:gd name="connsiteX4" fmla="*/ 967922 w 1196930"/>
              <a:gd name="connsiteY4" fmla="*/ 1398360 h 1607738"/>
              <a:gd name="connsiteX5" fmla="*/ 1011465 w 1196930"/>
              <a:gd name="connsiteY5" fmla="*/ 295275 h 1607738"/>
              <a:gd name="connsiteX6" fmla="*/ 417286 w 1196930"/>
              <a:gd name="connsiteY6" fmla="*/ 0 h 1607738"/>
              <a:gd name="connsiteX0" fmla="*/ 417286 w 1196930"/>
              <a:gd name="connsiteY0" fmla="*/ 0 h 1607738"/>
              <a:gd name="connsiteX1" fmla="*/ 0 w 1196930"/>
              <a:gd name="connsiteY1" fmla="*/ 1075417 h 1607738"/>
              <a:gd name="connsiteX2" fmla="*/ 600076 w 1196930"/>
              <a:gd name="connsiteY2" fmla="*/ 1558471 h 1607738"/>
              <a:gd name="connsiteX3" fmla="*/ 1127579 w 1196930"/>
              <a:gd name="connsiteY3" fmla="*/ 1572532 h 1607738"/>
              <a:gd name="connsiteX4" fmla="*/ 967922 w 1196930"/>
              <a:gd name="connsiteY4" fmla="*/ 1398360 h 1607738"/>
              <a:gd name="connsiteX5" fmla="*/ 1011465 w 1196930"/>
              <a:gd name="connsiteY5" fmla="*/ 295275 h 1607738"/>
              <a:gd name="connsiteX6" fmla="*/ 417286 w 1196930"/>
              <a:gd name="connsiteY6" fmla="*/ 0 h 1607738"/>
              <a:gd name="connsiteX0" fmla="*/ 417286 w 1196930"/>
              <a:gd name="connsiteY0" fmla="*/ 0 h 1607738"/>
              <a:gd name="connsiteX1" fmla="*/ 0 w 1196930"/>
              <a:gd name="connsiteY1" fmla="*/ 1075417 h 1607738"/>
              <a:gd name="connsiteX2" fmla="*/ 600076 w 1196930"/>
              <a:gd name="connsiteY2" fmla="*/ 1558471 h 1607738"/>
              <a:gd name="connsiteX3" fmla="*/ 1127579 w 1196930"/>
              <a:gd name="connsiteY3" fmla="*/ 1572532 h 1607738"/>
              <a:gd name="connsiteX4" fmla="*/ 967922 w 1196930"/>
              <a:gd name="connsiteY4" fmla="*/ 1398360 h 1607738"/>
              <a:gd name="connsiteX5" fmla="*/ 1011465 w 1196930"/>
              <a:gd name="connsiteY5" fmla="*/ 295275 h 1607738"/>
              <a:gd name="connsiteX6" fmla="*/ 417286 w 1196930"/>
              <a:gd name="connsiteY6" fmla="*/ 0 h 1607738"/>
              <a:gd name="connsiteX0" fmla="*/ 417286 w 1196930"/>
              <a:gd name="connsiteY0" fmla="*/ 0 h 1622283"/>
              <a:gd name="connsiteX1" fmla="*/ 0 w 1196930"/>
              <a:gd name="connsiteY1" fmla="*/ 1075417 h 1622283"/>
              <a:gd name="connsiteX2" fmla="*/ 600076 w 1196930"/>
              <a:gd name="connsiteY2" fmla="*/ 1558471 h 1622283"/>
              <a:gd name="connsiteX3" fmla="*/ 1089479 w 1196930"/>
              <a:gd name="connsiteY3" fmla="*/ 1601107 h 1622283"/>
              <a:gd name="connsiteX4" fmla="*/ 967922 w 1196930"/>
              <a:gd name="connsiteY4" fmla="*/ 1398360 h 1622283"/>
              <a:gd name="connsiteX5" fmla="*/ 1011465 w 1196930"/>
              <a:gd name="connsiteY5" fmla="*/ 295275 h 1622283"/>
              <a:gd name="connsiteX6" fmla="*/ 417286 w 1196930"/>
              <a:gd name="connsiteY6" fmla="*/ 0 h 1622283"/>
              <a:gd name="connsiteX0" fmla="*/ 417286 w 1196930"/>
              <a:gd name="connsiteY0" fmla="*/ 0 h 1614459"/>
              <a:gd name="connsiteX1" fmla="*/ 0 w 1196930"/>
              <a:gd name="connsiteY1" fmla="*/ 1075417 h 1614459"/>
              <a:gd name="connsiteX2" fmla="*/ 600076 w 1196930"/>
              <a:gd name="connsiteY2" fmla="*/ 1558471 h 1614459"/>
              <a:gd name="connsiteX3" fmla="*/ 1089479 w 1196930"/>
              <a:gd name="connsiteY3" fmla="*/ 1601107 h 1614459"/>
              <a:gd name="connsiteX4" fmla="*/ 967922 w 1196930"/>
              <a:gd name="connsiteY4" fmla="*/ 1398360 h 1614459"/>
              <a:gd name="connsiteX5" fmla="*/ 1011465 w 1196930"/>
              <a:gd name="connsiteY5" fmla="*/ 295275 h 1614459"/>
              <a:gd name="connsiteX6" fmla="*/ 417286 w 1196930"/>
              <a:gd name="connsiteY6" fmla="*/ 0 h 1614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6930" h="1614459">
                <a:moveTo>
                  <a:pt x="417286" y="0"/>
                </a:moveTo>
                <a:cubicBezTo>
                  <a:pt x="359985" y="414262"/>
                  <a:pt x="488648" y="402922"/>
                  <a:pt x="0" y="1075417"/>
                </a:cubicBezTo>
                <a:cubicBezTo>
                  <a:pt x="47928" y="1455812"/>
                  <a:pt x="302533" y="1522186"/>
                  <a:pt x="600076" y="1558471"/>
                </a:cubicBezTo>
                <a:cubicBezTo>
                  <a:pt x="788006" y="1641323"/>
                  <a:pt x="1010709" y="1610330"/>
                  <a:pt x="1089479" y="1601107"/>
                </a:cubicBezTo>
                <a:cubicBezTo>
                  <a:pt x="1150787" y="1574422"/>
                  <a:pt x="1168249" y="1535036"/>
                  <a:pt x="967922" y="1398360"/>
                </a:cubicBezTo>
                <a:cubicBezTo>
                  <a:pt x="1021142" y="1214512"/>
                  <a:pt x="1427542" y="1197580"/>
                  <a:pt x="1011465" y="295275"/>
                </a:cubicBezTo>
                <a:lnTo>
                  <a:pt x="417286" y="0"/>
                </a:ln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orma libre 25"/>
          <p:cNvSpPr/>
          <p:nvPr/>
        </p:nvSpPr>
        <p:spPr>
          <a:xfrm>
            <a:off x="8598545" y="1043670"/>
            <a:ext cx="503598" cy="696684"/>
          </a:xfrm>
          <a:custGeom>
            <a:avLst/>
            <a:gdLst>
              <a:gd name="connsiteX0" fmla="*/ 43543 w 391885"/>
              <a:gd name="connsiteY0" fmla="*/ 0 h 696685"/>
              <a:gd name="connsiteX1" fmla="*/ 0 w 391885"/>
              <a:gd name="connsiteY1" fmla="*/ 696685 h 696685"/>
              <a:gd name="connsiteX2" fmla="*/ 391885 w 391885"/>
              <a:gd name="connsiteY2" fmla="*/ 595085 h 696685"/>
              <a:gd name="connsiteX3" fmla="*/ 43543 w 391885"/>
              <a:gd name="connsiteY3" fmla="*/ 0 h 696685"/>
              <a:gd name="connsiteX0" fmla="*/ 43543 w 392018"/>
              <a:gd name="connsiteY0" fmla="*/ 423 h 697108"/>
              <a:gd name="connsiteX1" fmla="*/ 0 w 392018"/>
              <a:gd name="connsiteY1" fmla="*/ 697108 h 697108"/>
              <a:gd name="connsiteX2" fmla="*/ 391885 w 392018"/>
              <a:gd name="connsiteY2" fmla="*/ 595508 h 697108"/>
              <a:gd name="connsiteX3" fmla="*/ 43543 w 392018"/>
              <a:gd name="connsiteY3" fmla="*/ 423 h 697108"/>
              <a:gd name="connsiteX0" fmla="*/ 72632 w 421107"/>
              <a:gd name="connsiteY0" fmla="*/ 423 h 697108"/>
              <a:gd name="connsiteX1" fmla="*/ 29089 w 421107"/>
              <a:gd name="connsiteY1" fmla="*/ 697108 h 697108"/>
              <a:gd name="connsiteX2" fmla="*/ 420974 w 421107"/>
              <a:gd name="connsiteY2" fmla="*/ 595508 h 697108"/>
              <a:gd name="connsiteX3" fmla="*/ 72632 w 421107"/>
              <a:gd name="connsiteY3" fmla="*/ 423 h 697108"/>
              <a:gd name="connsiteX0" fmla="*/ 72632 w 421234"/>
              <a:gd name="connsiteY0" fmla="*/ 0 h 696685"/>
              <a:gd name="connsiteX1" fmla="*/ 29089 w 421234"/>
              <a:gd name="connsiteY1" fmla="*/ 696685 h 696685"/>
              <a:gd name="connsiteX2" fmla="*/ 420974 w 421234"/>
              <a:gd name="connsiteY2" fmla="*/ 595085 h 696685"/>
              <a:gd name="connsiteX3" fmla="*/ 72632 w 421234"/>
              <a:gd name="connsiteY3" fmla="*/ 0 h 696685"/>
              <a:gd name="connsiteX0" fmla="*/ 107171 w 412332"/>
              <a:gd name="connsiteY0" fmla="*/ 0 h 682170"/>
              <a:gd name="connsiteX1" fmla="*/ 20085 w 412332"/>
              <a:gd name="connsiteY1" fmla="*/ 682170 h 682170"/>
              <a:gd name="connsiteX2" fmla="*/ 411970 w 412332"/>
              <a:gd name="connsiteY2" fmla="*/ 580570 h 682170"/>
              <a:gd name="connsiteX3" fmla="*/ 107171 w 412332"/>
              <a:gd name="connsiteY3" fmla="*/ 0 h 682170"/>
              <a:gd name="connsiteX0" fmla="*/ 214047 w 519208"/>
              <a:gd name="connsiteY0" fmla="*/ 0 h 682170"/>
              <a:gd name="connsiteX1" fmla="*/ 126961 w 519208"/>
              <a:gd name="connsiteY1" fmla="*/ 682170 h 682170"/>
              <a:gd name="connsiteX2" fmla="*/ 518846 w 519208"/>
              <a:gd name="connsiteY2" fmla="*/ 580570 h 682170"/>
              <a:gd name="connsiteX3" fmla="*/ 214047 w 519208"/>
              <a:gd name="connsiteY3" fmla="*/ 0 h 682170"/>
              <a:gd name="connsiteX0" fmla="*/ 198313 w 546915"/>
              <a:gd name="connsiteY0" fmla="*/ 0 h 682170"/>
              <a:gd name="connsiteX1" fmla="*/ 154770 w 546915"/>
              <a:gd name="connsiteY1" fmla="*/ 682170 h 682170"/>
              <a:gd name="connsiteX2" fmla="*/ 546655 w 546915"/>
              <a:gd name="connsiteY2" fmla="*/ 580570 h 682170"/>
              <a:gd name="connsiteX3" fmla="*/ 198313 w 546915"/>
              <a:gd name="connsiteY3" fmla="*/ 0 h 682170"/>
              <a:gd name="connsiteX0" fmla="*/ 198313 w 546975"/>
              <a:gd name="connsiteY0" fmla="*/ 0 h 682170"/>
              <a:gd name="connsiteX1" fmla="*/ 154770 w 546975"/>
              <a:gd name="connsiteY1" fmla="*/ 682170 h 682170"/>
              <a:gd name="connsiteX2" fmla="*/ 546655 w 546975"/>
              <a:gd name="connsiteY2" fmla="*/ 580570 h 682170"/>
              <a:gd name="connsiteX3" fmla="*/ 198313 w 546975"/>
              <a:gd name="connsiteY3" fmla="*/ 0 h 682170"/>
              <a:gd name="connsiteX0" fmla="*/ 198313 w 503598"/>
              <a:gd name="connsiteY0" fmla="*/ 0 h 682170"/>
              <a:gd name="connsiteX1" fmla="*/ 154770 w 503598"/>
              <a:gd name="connsiteY1" fmla="*/ 682170 h 682170"/>
              <a:gd name="connsiteX2" fmla="*/ 503112 w 503598"/>
              <a:gd name="connsiteY2" fmla="*/ 609599 h 682170"/>
              <a:gd name="connsiteX3" fmla="*/ 198313 w 503598"/>
              <a:gd name="connsiteY3" fmla="*/ 0 h 682170"/>
              <a:gd name="connsiteX0" fmla="*/ 198313 w 503598"/>
              <a:gd name="connsiteY0" fmla="*/ 0 h 696684"/>
              <a:gd name="connsiteX1" fmla="*/ 154770 w 503598"/>
              <a:gd name="connsiteY1" fmla="*/ 696684 h 696684"/>
              <a:gd name="connsiteX2" fmla="*/ 503112 w 503598"/>
              <a:gd name="connsiteY2" fmla="*/ 609599 h 696684"/>
              <a:gd name="connsiteX3" fmla="*/ 198313 w 503598"/>
              <a:gd name="connsiteY3" fmla="*/ 0 h 69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98" h="696684">
                <a:moveTo>
                  <a:pt x="198313" y="0"/>
                </a:moveTo>
                <a:cubicBezTo>
                  <a:pt x="-186315" y="234647"/>
                  <a:pt x="96713" y="597503"/>
                  <a:pt x="154770" y="696684"/>
                </a:cubicBezTo>
                <a:lnTo>
                  <a:pt x="503112" y="609599"/>
                </a:lnTo>
                <a:cubicBezTo>
                  <a:pt x="510369" y="493485"/>
                  <a:pt x="437797" y="99182"/>
                  <a:pt x="198313" y="0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orma libre 26"/>
          <p:cNvSpPr/>
          <p:nvPr/>
        </p:nvSpPr>
        <p:spPr>
          <a:xfrm flipH="1">
            <a:off x="10046476" y="1067708"/>
            <a:ext cx="503598" cy="696684"/>
          </a:xfrm>
          <a:custGeom>
            <a:avLst/>
            <a:gdLst>
              <a:gd name="connsiteX0" fmla="*/ 43543 w 391885"/>
              <a:gd name="connsiteY0" fmla="*/ 0 h 696685"/>
              <a:gd name="connsiteX1" fmla="*/ 0 w 391885"/>
              <a:gd name="connsiteY1" fmla="*/ 696685 h 696685"/>
              <a:gd name="connsiteX2" fmla="*/ 391885 w 391885"/>
              <a:gd name="connsiteY2" fmla="*/ 595085 h 696685"/>
              <a:gd name="connsiteX3" fmla="*/ 43543 w 391885"/>
              <a:gd name="connsiteY3" fmla="*/ 0 h 696685"/>
              <a:gd name="connsiteX0" fmla="*/ 43543 w 392018"/>
              <a:gd name="connsiteY0" fmla="*/ 423 h 697108"/>
              <a:gd name="connsiteX1" fmla="*/ 0 w 392018"/>
              <a:gd name="connsiteY1" fmla="*/ 697108 h 697108"/>
              <a:gd name="connsiteX2" fmla="*/ 391885 w 392018"/>
              <a:gd name="connsiteY2" fmla="*/ 595508 h 697108"/>
              <a:gd name="connsiteX3" fmla="*/ 43543 w 392018"/>
              <a:gd name="connsiteY3" fmla="*/ 423 h 697108"/>
              <a:gd name="connsiteX0" fmla="*/ 72632 w 421107"/>
              <a:gd name="connsiteY0" fmla="*/ 423 h 697108"/>
              <a:gd name="connsiteX1" fmla="*/ 29089 w 421107"/>
              <a:gd name="connsiteY1" fmla="*/ 697108 h 697108"/>
              <a:gd name="connsiteX2" fmla="*/ 420974 w 421107"/>
              <a:gd name="connsiteY2" fmla="*/ 595508 h 697108"/>
              <a:gd name="connsiteX3" fmla="*/ 72632 w 421107"/>
              <a:gd name="connsiteY3" fmla="*/ 423 h 697108"/>
              <a:gd name="connsiteX0" fmla="*/ 72632 w 421234"/>
              <a:gd name="connsiteY0" fmla="*/ 0 h 696685"/>
              <a:gd name="connsiteX1" fmla="*/ 29089 w 421234"/>
              <a:gd name="connsiteY1" fmla="*/ 696685 h 696685"/>
              <a:gd name="connsiteX2" fmla="*/ 420974 w 421234"/>
              <a:gd name="connsiteY2" fmla="*/ 595085 h 696685"/>
              <a:gd name="connsiteX3" fmla="*/ 72632 w 421234"/>
              <a:gd name="connsiteY3" fmla="*/ 0 h 696685"/>
              <a:gd name="connsiteX0" fmla="*/ 107171 w 412332"/>
              <a:gd name="connsiteY0" fmla="*/ 0 h 682170"/>
              <a:gd name="connsiteX1" fmla="*/ 20085 w 412332"/>
              <a:gd name="connsiteY1" fmla="*/ 682170 h 682170"/>
              <a:gd name="connsiteX2" fmla="*/ 411970 w 412332"/>
              <a:gd name="connsiteY2" fmla="*/ 580570 h 682170"/>
              <a:gd name="connsiteX3" fmla="*/ 107171 w 412332"/>
              <a:gd name="connsiteY3" fmla="*/ 0 h 682170"/>
              <a:gd name="connsiteX0" fmla="*/ 214047 w 519208"/>
              <a:gd name="connsiteY0" fmla="*/ 0 h 682170"/>
              <a:gd name="connsiteX1" fmla="*/ 126961 w 519208"/>
              <a:gd name="connsiteY1" fmla="*/ 682170 h 682170"/>
              <a:gd name="connsiteX2" fmla="*/ 518846 w 519208"/>
              <a:gd name="connsiteY2" fmla="*/ 580570 h 682170"/>
              <a:gd name="connsiteX3" fmla="*/ 214047 w 519208"/>
              <a:gd name="connsiteY3" fmla="*/ 0 h 682170"/>
              <a:gd name="connsiteX0" fmla="*/ 198313 w 546915"/>
              <a:gd name="connsiteY0" fmla="*/ 0 h 682170"/>
              <a:gd name="connsiteX1" fmla="*/ 154770 w 546915"/>
              <a:gd name="connsiteY1" fmla="*/ 682170 h 682170"/>
              <a:gd name="connsiteX2" fmla="*/ 546655 w 546915"/>
              <a:gd name="connsiteY2" fmla="*/ 580570 h 682170"/>
              <a:gd name="connsiteX3" fmla="*/ 198313 w 546915"/>
              <a:gd name="connsiteY3" fmla="*/ 0 h 682170"/>
              <a:gd name="connsiteX0" fmla="*/ 198313 w 546975"/>
              <a:gd name="connsiteY0" fmla="*/ 0 h 682170"/>
              <a:gd name="connsiteX1" fmla="*/ 154770 w 546975"/>
              <a:gd name="connsiteY1" fmla="*/ 682170 h 682170"/>
              <a:gd name="connsiteX2" fmla="*/ 546655 w 546975"/>
              <a:gd name="connsiteY2" fmla="*/ 580570 h 682170"/>
              <a:gd name="connsiteX3" fmla="*/ 198313 w 546975"/>
              <a:gd name="connsiteY3" fmla="*/ 0 h 682170"/>
              <a:gd name="connsiteX0" fmla="*/ 198313 w 503598"/>
              <a:gd name="connsiteY0" fmla="*/ 0 h 682170"/>
              <a:gd name="connsiteX1" fmla="*/ 154770 w 503598"/>
              <a:gd name="connsiteY1" fmla="*/ 682170 h 682170"/>
              <a:gd name="connsiteX2" fmla="*/ 503112 w 503598"/>
              <a:gd name="connsiteY2" fmla="*/ 609599 h 682170"/>
              <a:gd name="connsiteX3" fmla="*/ 198313 w 503598"/>
              <a:gd name="connsiteY3" fmla="*/ 0 h 682170"/>
              <a:gd name="connsiteX0" fmla="*/ 198313 w 503598"/>
              <a:gd name="connsiteY0" fmla="*/ 0 h 696684"/>
              <a:gd name="connsiteX1" fmla="*/ 154770 w 503598"/>
              <a:gd name="connsiteY1" fmla="*/ 696684 h 696684"/>
              <a:gd name="connsiteX2" fmla="*/ 503112 w 503598"/>
              <a:gd name="connsiteY2" fmla="*/ 609599 h 696684"/>
              <a:gd name="connsiteX3" fmla="*/ 198313 w 503598"/>
              <a:gd name="connsiteY3" fmla="*/ 0 h 69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98" h="696684">
                <a:moveTo>
                  <a:pt x="198313" y="0"/>
                </a:moveTo>
                <a:cubicBezTo>
                  <a:pt x="-186315" y="234647"/>
                  <a:pt x="96713" y="597503"/>
                  <a:pt x="154770" y="696684"/>
                </a:cubicBezTo>
                <a:lnTo>
                  <a:pt x="503112" y="609599"/>
                </a:lnTo>
                <a:cubicBezTo>
                  <a:pt x="510369" y="493485"/>
                  <a:pt x="437797" y="99182"/>
                  <a:pt x="198313" y="0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Forma libre 27"/>
          <p:cNvSpPr/>
          <p:nvPr/>
        </p:nvSpPr>
        <p:spPr>
          <a:xfrm>
            <a:off x="9255010" y="1306737"/>
            <a:ext cx="249113" cy="384629"/>
          </a:xfrm>
          <a:custGeom>
            <a:avLst/>
            <a:gdLst>
              <a:gd name="connsiteX0" fmla="*/ 43543 w 391885"/>
              <a:gd name="connsiteY0" fmla="*/ 0 h 696685"/>
              <a:gd name="connsiteX1" fmla="*/ 0 w 391885"/>
              <a:gd name="connsiteY1" fmla="*/ 696685 h 696685"/>
              <a:gd name="connsiteX2" fmla="*/ 391885 w 391885"/>
              <a:gd name="connsiteY2" fmla="*/ 595085 h 696685"/>
              <a:gd name="connsiteX3" fmla="*/ 43543 w 391885"/>
              <a:gd name="connsiteY3" fmla="*/ 0 h 696685"/>
              <a:gd name="connsiteX0" fmla="*/ 43543 w 392018"/>
              <a:gd name="connsiteY0" fmla="*/ 423 h 697108"/>
              <a:gd name="connsiteX1" fmla="*/ 0 w 392018"/>
              <a:gd name="connsiteY1" fmla="*/ 697108 h 697108"/>
              <a:gd name="connsiteX2" fmla="*/ 391885 w 392018"/>
              <a:gd name="connsiteY2" fmla="*/ 595508 h 697108"/>
              <a:gd name="connsiteX3" fmla="*/ 43543 w 392018"/>
              <a:gd name="connsiteY3" fmla="*/ 423 h 697108"/>
              <a:gd name="connsiteX0" fmla="*/ 72632 w 421107"/>
              <a:gd name="connsiteY0" fmla="*/ 423 h 697108"/>
              <a:gd name="connsiteX1" fmla="*/ 29089 w 421107"/>
              <a:gd name="connsiteY1" fmla="*/ 697108 h 697108"/>
              <a:gd name="connsiteX2" fmla="*/ 420974 w 421107"/>
              <a:gd name="connsiteY2" fmla="*/ 595508 h 697108"/>
              <a:gd name="connsiteX3" fmla="*/ 72632 w 421107"/>
              <a:gd name="connsiteY3" fmla="*/ 423 h 697108"/>
              <a:gd name="connsiteX0" fmla="*/ 72632 w 421234"/>
              <a:gd name="connsiteY0" fmla="*/ 0 h 696685"/>
              <a:gd name="connsiteX1" fmla="*/ 29089 w 421234"/>
              <a:gd name="connsiteY1" fmla="*/ 696685 h 696685"/>
              <a:gd name="connsiteX2" fmla="*/ 420974 w 421234"/>
              <a:gd name="connsiteY2" fmla="*/ 595085 h 696685"/>
              <a:gd name="connsiteX3" fmla="*/ 72632 w 421234"/>
              <a:gd name="connsiteY3" fmla="*/ 0 h 696685"/>
              <a:gd name="connsiteX0" fmla="*/ 107171 w 412332"/>
              <a:gd name="connsiteY0" fmla="*/ 0 h 682170"/>
              <a:gd name="connsiteX1" fmla="*/ 20085 w 412332"/>
              <a:gd name="connsiteY1" fmla="*/ 682170 h 682170"/>
              <a:gd name="connsiteX2" fmla="*/ 411970 w 412332"/>
              <a:gd name="connsiteY2" fmla="*/ 580570 h 682170"/>
              <a:gd name="connsiteX3" fmla="*/ 107171 w 412332"/>
              <a:gd name="connsiteY3" fmla="*/ 0 h 682170"/>
              <a:gd name="connsiteX0" fmla="*/ 214047 w 519208"/>
              <a:gd name="connsiteY0" fmla="*/ 0 h 682170"/>
              <a:gd name="connsiteX1" fmla="*/ 126961 w 519208"/>
              <a:gd name="connsiteY1" fmla="*/ 682170 h 682170"/>
              <a:gd name="connsiteX2" fmla="*/ 518846 w 519208"/>
              <a:gd name="connsiteY2" fmla="*/ 580570 h 682170"/>
              <a:gd name="connsiteX3" fmla="*/ 214047 w 519208"/>
              <a:gd name="connsiteY3" fmla="*/ 0 h 682170"/>
              <a:gd name="connsiteX0" fmla="*/ 198313 w 546915"/>
              <a:gd name="connsiteY0" fmla="*/ 0 h 682170"/>
              <a:gd name="connsiteX1" fmla="*/ 154770 w 546915"/>
              <a:gd name="connsiteY1" fmla="*/ 682170 h 682170"/>
              <a:gd name="connsiteX2" fmla="*/ 546655 w 546915"/>
              <a:gd name="connsiteY2" fmla="*/ 580570 h 682170"/>
              <a:gd name="connsiteX3" fmla="*/ 198313 w 546915"/>
              <a:gd name="connsiteY3" fmla="*/ 0 h 682170"/>
              <a:gd name="connsiteX0" fmla="*/ 198313 w 546975"/>
              <a:gd name="connsiteY0" fmla="*/ 0 h 682170"/>
              <a:gd name="connsiteX1" fmla="*/ 154770 w 546975"/>
              <a:gd name="connsiteY1" fmla="*/ 682170 h 682170"/>
              <a:gd name="connsiteX2" fmla="*/ 546655 w 546975"/>
              <a:gd name="connsiteY2" fmla="*/ 580570 h 682170"/>
              <a:gd name="connsiteX3" fmla="*/ 198313 w 546975"/>
              <a:gd name="connsiteY3" fmla="*/ 0 h 682170"/>
              <a:gd name="connsiteX0" fmla="*/ 198313 w 503598"/>
              <a:gd name="connsiteY0" fmla="*/ 0 h 682170"/>
              <a:gd name="connsiteX1" fmla="*/ 154770 w 503598"/>
              <a:gd name="connsiteY1" fmla="*/ 682170 h 682170"/>
              <a:gd name="connsiteX2" fmla="*/ 503112 w 503598"/>
              <a:gd name="connsiteY2" fmla="*/ 609599 h 682170"/>
              <a:gd name="connsiteX3" fmla="*/ 198313 w 503598"/>
              <a:gd name="connsiteY3" fmla="*/ 0 h 682170"/>
              <a:gd name="connsiteX0" fmla="*/ 198313 w 503598"/>
              <a:gd name="connsiteY0" fmla="*/ 0 h 696684"/>
              <a:gd name="connsiteX1" fmla="*/ 154770 w 503598"/>
              <a:gd name="connsiteY1" fmla="*/ 696684 h 696684"/>
              <a:gd name="connsiteX2" fmla="*/ 503112 w 503598"/>
              <a:gd name="connsiteY2" fmla="*/ 609599 h 696684"/>
              <a:gd name="connsiteX3" fmla="*/ 198313 w 503598"/>
              <a:gd name="connsiteY3" fmla="*/ 0 h 69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98" h="696684">
                <a:moveTo>
                  <a:pt x="198313" y="0"/>
                </a:moveTo>
                <a:cubicBezTo>
                  <a:pt x="-186315" y="234647"/>
                  <a:pt x="96713" y="597503"/>
                  <a:pt x="154770" y="696684"/>
                </a:cubicBezTo>
                <a:lnTo>
                  <a:pt x="503112" y="609599"/>
                </a:lnTo>
                <a:cubicBezTo>
                  <a:pt x="510369" y="493485"/>
                  <a:pt x="437797" y="99182"/>
                  <a:pt x="198313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Forma libre 28"/>
          <p:cNvSpPr/>
          <p:nvPr/>
        </p:nvSpPr>
        <p:spPr>
          <a:xfrm flipH="1">
            <a:off x="9631929" y="1296306"/>
            <a:ext cx="249113" cy="384629"/>
          </a:xfrm>
          <a:custGeom>
            <a:avLst/>
            <a:gdLst>
              <a:gd name="connsiteX0" fmla="*/ 43543 w 391885"/>
              <a:gd name="connsiteY0" fmla="*/ 0 h 696685"/>
              <a:gd name="connsiteX1" fmla="*/ 0 w 391885"/>
              <a:gd name="connsiteY1" fmla="*/ 696685 h 696685"/>
              <a:gd name="connsiteX2" fmla="*/ 391885 w 391885"/>
              <a:gd name="connsiteY2" fmla="*/ 595085 h 696685"/>
              <a:gd name="connsiteX3" fmla="*/ 43543 w 391885"/>
              <a:gd name="connsiteY3" fmla="*/ 0 h 696685"/>
              <a:gd name="connsiteX0" fmla="*/ 43543 w 392018"/>
              <a:gd name="connsiteY0" fmla="*/ 423 h 697108"/>
              <a:gd name="connsiteX1" fmla="*/ 0 w 392018"/>
              <a:gd name="connsiteY1" fmla="*/ 697108 h 697108"/>
              <a:gd name="connsiteX2" fmla="*/ 391885 w 392018"/>
              <a:gd name="connsiteY2" fmla="*/ 595508 h 697108"/>
              <a:gd name="connsiteX3" fmla="*/ 43543 w 392018"/>
              <a:gd name="connsiteY3" fmla="*/ 423 h 697108"/>
              <a:gd name="connsiteX0" fmla="*/ 72632 w 421107"/>
              <a:gd name="connsiteY0" fmla="*/ 423 h 697108"/>
              <a:gd name="connsiteX1" fmla="*/ 29089 w 421107"/>
              <a:gd name="connsiteY1" fmla="*/ 697108 h 697108"/>
              <a:gd name="connsiteX2" fmla="*/ 420974 w 421107"/>
              <a:gd name="connsiteY2" fmla="*/ 595508 h 697108"/>
              <a:gd name="connsiteX3" fmla="*/ 72632 w 421107"/>
              <a:gd name="connsiteY3" fmla="*/ 423 h 697108"/>
              <a:gd name="connsiteX0" fmla="*/ 72632 w 421234"/>
              <a:gd name="connsiteY0" fmla="*/ 0 h 696685"/>
              <a:gd name="connsiteX1" fmla="*/ 29089 w 421234"/>
              <a:gd name="connsiteY1" fmla="*/ 696685 h 696685"/>
              <a:gd name="connsiteX2" fmla="*/ 420974 w 421234"/>
              <a:gd name="connsiteY2" fmla="*/ 595085 h 696685"/>
              <a:gd name="connsiteX3" fmla="*/ 72632 w 421234"/>
              <a:gd name="connsiteY3" fmla="*/ 0 h 696685"/>
              <a:gd name="connsiteX0" fmla="*/ 107171 w 412332"/>
              <a:gd name="connsiteY0" fmla="*/ 0 h 682170"/>
              <a:gd name="connsiteX1" fmla="*/ 20085 w 412332"/>
              <a:gd name="connsiteY1" fmla="*/ 682170 h 682170"/>
              <a:gd name="connsiteX2" fmla="*/ 411970 w 412332"/>
              <a:gd name="connsiteY2" fmla="*/ 580570 h 682170"/>
              <a:gd name="connsiteX3" fmla="*/ 107171 w 412332"/>
              <a:gd name="connsiteY3" fmla="*/ 0 h 682170"/>
              <a:gd name="connsiteX0" fmla="*/ 214047 w 519208"/>
              <a:gd name="connsiteY0" fmla="*/ 0 h 682170"/>
              <a:gd name="connsiteX1" fmla="*/ 126961 w 519208"/>
              <a:gd name="connsiteY1" fmla="*/ 682170 h 682170"/>
              <a:gd name="connsiteX2" fmla="*/ 518846 w 519208"/>
              <a:gd name="connsiteY2" fmla="*/ 580570 h 682170"/>
              <a:gd name="connsiteX3" fmla="*/ 214047 w 519208"/>
              <a:gd name="connsiteY3" fmla="*/ 0 h 682170"/>
              <a:gd name="connsiteX0" fmla="*/ 198313 w 546915"/>
              <a:gd name="connsiteY0" fmla="*/ 0 h 682170"/>
              <a:gd name="connsiteX1" fmla="*/ 154770 w 546915"/>
              <a:gd name="connsiteY1" fmla="*/ 682170 h 682170"/>
              <a:gd name="connsiteX2" fmla="*/ 546655 w 546915"/>
              <a:gd name="connsiteY2" fmla="*/ 580570 h 682170"/>
              <a:gd name="connsiteX3" fmla="*/ 198313 w 546915"/>
              <a:gd name="connsiteY3" fmla="*/ 0 h 682170"/>
              <a:gd name="connsiteX0" fmla="*/ 198313 w 546975"/>
              <a:gd name="connsiteY0" fmla="*/ 0 h 682170"/>
              <a:gd name="connsiteX1" fmla="*/ 154770 w 546975"/>
              <a:gd name="connsiteY1" fmla="*/ 682170 h 682170"/>
              <a:gd name="connsiteX2" fmla="*/ 546655 w 546975"/>
              <a:gd name="connsiteY2" fmla="*/ 580570 h 682170"/>
              <a:gd name="connsiteX3" fmla="*/ 198313 w 546975"/>
              <a:gd name="connsiteY3" fmla="*/ 0 h 682170"/>
              <a:gd name="connsiteX0" fmla="*/ 198313 w 503598"/>
              <a:gd name="connsiteY0" fmla="*/ 0 h 682170"/>
              <a:gd name="connsiteX1" fmla="*/ 154770 w 503598"/>
              <a:gd name="connsiteY1" fmla="*/ 682170 h 682170"/>
              <a:gd name="connsiteX2" fmla="*/ 503112 w 503598"/>
              <a:gd name="connsiteY2" fmla="*/ 609599 h 682170"/>
              <a:gd name="connsiteX3" fmla="*/ 198313 w 503598"/>
              <a:gd name="connsiteY3" fmla="*/ 0 h 682170"/>
              <a:gd name="connsiteX0" fmla="*/ 198313 w 503598"/>
              <a:gd name="connsiteY0" fmla="*/ 0 h 696684"/>
              <a:gd name="connsiteX1" fmla="*/ 154770 w 503598"/>
              <a:gd name="connsiteY1" fmla="*/ 696684 h 696684"/>
              <a:gd name="connsiteX2" fmla="*/ 503112 w 503598"/>
              <a:gd name="connsiteY2" fmla="*/ 609599 h 696684"/>
              <a:gd name="connsiteX3" fmla="*/ 198313 w 503598"/>
              <a:gd name="connsiteY3" fmla="*/ 0 h 696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98" h="696684">
                <a:moveTo>
                  <a:pt x="198313" y="0"/>
                </a:moveTo>
                <a:cubicBezTo>
                  <a:pt x="-186315" y="234647"/>
                  <a:pt x="96713" y="597503"/>
                  <a:pt x="154770" y="696684"/>
                </a:cubicBezTo>
                <a:lnTo>
                  <a:pt x="503112" y="609599"/>
                </a:lnTo>
                <a:cubicBezTo>
                  <a:pt x="510369" y="493485"/>
                  <a:pt x="437797" y="99182"/>
                  <a:pt x="198313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Elipse 29"/>
          <p:cNvSpPr/>
          <p:nvPr/>
        </p:nvSpPr>
        <p:spPr>
          <a:xfrm>
            <a:off x="8514072" y="1856505"/>
            <a:ext cx="2322285" cy="2032000"/>
          </a:xfrm>
          <a:prstGeom prst="ellipse">
            <a:avLst/>
          </a:pr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Elipse 30"/>
          <p:cNvSpPr/>
          <p:nvPr/>
        </p:nvSpPr>
        <p:spPr>
          <a:xfrm>
            <a:off x="7207269" y="3544876"/>
            <a:ext cx="1104509" cy="49348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Elipse 31"/>
          <p:cNvSpPr/>
          <p:nvPr/>
        </p:nvSpPr>
        <p:spPr>
          <a:xfrm>
            <a:off x="7161069" y="2782505"/>
            <a:ext cx="324000" cy="180000"/>
          </a:xfrm>
          <a:prstGeom prst="ellipse">
            <a:avLst/>
          </a:prstGeom>
          <a:solidFill>
            <a:srgbClr val="6633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orma libre 32"/>
          <p:cNvSpPr/>
          <p:nvPr/>
        </p:nvSpPr>
        <p:spPr>
          <a:xfrm>
            <a:off x="9522428" y="4449628"/>
            <a:ext cx="485743" cy="338799"/>
          </a:xfrm>
          <a:custGeom>
            <a:avLst/>
            <a:gdLst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0 w 581025"/>
              <a:gd name="connsiteY4" fmla="*/ 47625 h 276225"/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180975 w 581025"/>
              <a:gd name="connsiteY4" fmla="*/ 9525 h 276225"/>
              <a:gd name="connsiteX5" fmla="*/ 0 w 581025"/>
              <a:gd name="connsiteY5" fmla="*/ 47625 h 276225"/>
              <a:gd name="connsiteX0" fmla="*/ 0 w 581387"/>
              <a:gd name="connsiteY0" fmla="*/ 47625 h 276225"/>
              <a:gd name="connsiteX1" fmla="*/ 285750 w 581387"/>
              <a:gd name="connsiteY1" fmla="*/ 276225 h 276225"/>
              <a:gd name="connsiteX2" fmla="*/ 581025 w 581387"/>
              <a:gd name="connsiteY2" fmla="*/ 219075 h 276225"/>
              <a:gd name="connsiteX3" fmla="*/ 342900 w 581387"/>
              <a:gd name="connsiteY3" fmla="*/ 0 h 276225"/>
              <a:gd name="connsiteX4" fmla="*/ 180975 w 581387"/>
              <a:gd name="connsiteY4" fmla="*/ 9525 h 276225"/>
              <a:gd name="connsiteX5" fmla="*/ 0 w 581387"/>
              <a:gd name="connsiteY5" fmla="*/ 47625 h 276225"/>
              <a:gd name="connsiteX0" fmla="*/ 0 w 581387"/>
              <a:gd name="connsiteY0" fmla="*/ 47625 h 285864"/>
              <a:gd name="connsiteX1" fmla="*/ 285750 w 581387"/>
              <a:gd name="connsiteY1" fmla="*/ 276225 h 285864"/>
              <a:gd name="connsiteX2" fmla="*/ 581025 w 581387"/>
              <a:gd name="connsiteY2" fmla="*/ 219075 h 285864"/>
              <a:gd name="connsiteX3" fmla="*/ 342900 w 581387"/>
              <a:gd name="connsiteY3" fmla="*/ 0 h 285864"/>
              <a:gd name="connsiteX4" fmla="*/ 180975 w 581387"/>
              <a:gd name="connsiteY4" fmla="*/ 9525 h 285864"/>
              <a:gd name="connsiteX5" fmla="*/ 0 w 581387"/>
              <a:gd name="connsiteY5" fmla="*/ 47625 h 285864"/>
              <a:gd name="connsiteX0" fmla="*/ 0 w 581478"/>
              <a:gd name="connsiteY0" fmla="*/ 47625 h 285864"/>
              <a:gd name="connsiteX1" fmla="*/ 285750 w 581478"/>
              <a:gd name="connsiteY1" fmla="*/ 276225 h 285864"/>
              <a:gd name="connsiteX2" fmla="*/ 581025 w 581478"/>
              <a:gd name="connsiteY2" fmla="*/ 219075 h 285864"/>
              <a:gd name="connsiteX3" fmla="*/ 381000 w 581478"/>
              <a:gd name="connsiteY3" fmla="*/ 0 h 285864"/>
              <a:gd name="connsiteX4" fmla="*/ 180975 w 581478"/>
              <a:gd name="connsiteY4" fmla="*/ 9525 h 285864"/>
              <a:gd name="connsiteX5" fmla="*/ 0 w 581478"/>
              <a:gd name="connsiteY5" fmla="*/ 47625 h 285864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62490 h 305558"/>
              <a:gd name="connsiteX1" fmla="*/ 285750 w 581478"/>
              <a:gd name="connsiteY1" fmla="*/ 291090 h 305558"/>
              <a:gd name="connsiteX2" fmla="*/ 581025 w 581478"/>
              <a:gd name="connsiteY2" fmla="*/ 233940 h 305558"/>
              <a:gd name="connsiteX3" fmla="*/ 381000 w 581478"/>
              <a:gd name="connsiteY3" fmla="*/ 14865 h 305558"/>
              <a:gd name="connsiteX4" fmla="*/ 180975 w 581478"/>
              <a:gd name="connsiteY4" fmla="*/ 24390 h 305558"/>
              <a:gd name="connsiteX5" fmla="*/ 0 w 581478"/>
              <a:gd name="connsiteY5" fmla="*/ 62490 h 305558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10302"/>
              <a:gd name="connsiteX1" fmla="*/ 286622 w 582350"/>
              <a:gd name="connsiteY1" fmla="*/ 287369 h 310302"/>
              <a:gd name="connsiteX2" fmla="*/ 581897 w 582350"/>
              <a:gd name="connsiteY2" fmla="*/ 230219 h 310302"/>
              <a:gd name="connsiteX3" fmla="*/ 381872 w 582350"/>
              <a:gd name="connsiteY3" fmla="*/ 11144 h 310302"/>
              <a:gd name="connsiteX4" fmla="*/ 872 w 582350"/>
              <a:gd name="connsiteY4" fmla="*/ 58769 h 310302"/>
              <a:gd name="connsiteX0" fmla="*/ 872 w 582695"/>
              <a:gd name="connsiteY0" fmla="*/ 58769 h 310302"/>
              <a:gd name="connsiteX1" fmla="*/ 286622 w 582695"/>
              <a:gd name="connsiteY1" fmla="*/ 287369 h 310302"/>
              <a:gd name="connsiteX2" fmla="*/ 581897 w 582695"/>
              <a:gd name="connsiteY2" fmla="*/ 230219 h 310302"/>
              <a:gd name="connsiteX3" fmla="*/ 381872 w 582695"/>
              <a:gd name="connsiteY3" fmla="*/ 11144 h 310302"/>
              <a:gd name="connsiteX4" fmla="*/ 872 w 582695"/>
              <a:gd name="connsiteY4" fmla="*/ 58769 h 310302"/>
              <a:gd name="connsiteX0" fmla="*/ 872 w 582695"/>
              <a:gd name="connsiteY0" fmla="*/ 58769 h 306586"/>
              <a:gd name="connsiteX1" fmla="*/ 286622 w 582695"/>
              <a:gd name="connsiteY1" fmla="*/ 287369 h 306586"/>
              <a:gd name="connsiteX2" fmla="*/ 581897 w 582695"/>
              <a:gd name="connsiteY2" fmla="*/ 230219 h 306586"/>
              <a:gd name="connsiteX3" fmla="*/ 381872 w 582695"/>
              <a:gd name="connsiteY3" fmla="*/ 11144 h 306586"/>
              <a:gd name="connsiteX4" fmla="*/ 872 w 582695"/>
              <a:gd name="connsiteY4" fmla="*/ 58769 h 306586"/>
              <a:gd name="connsiteX0" fmla="*/ 1672 w 478720"/>
              <a:gd name="connsiteY0" fmla="*/ 101396 h 301588"/>
              <a:gd name="connsiteX1" fmla="*/ 182647 w 478720"/>
              <a:gd name="connsiteY1" fmla="*/ 282371 h 301588"/>
              <a:gd name="connsiteX2" fmla="*/ 477922 w 478720"/>
              <a:gd name="connsiteY2" fmla="*/ 225221 h 301588"/>
              <a:gd name="connsiteX3" fmla="*/ 277897 w 478720"/>
              <a:gd name="connsiteY3" fmla="*/ 6146 h 301588"/>
              <a:gd name="connsiteX4" fmla="*/ 1672 w 478720"/>
              <a:gd name="connsiteY4" fmla="*/ 101396 h 301588"/>
              <a:gd name="connsiteX0" fmla="*/ 1672 w 478720"/>
              <a:gd name="connsiteY0" fmla="*/ 106413 h 306605"/>
              <a:gd name="connsiteX1" fmla="*/ 182647 w 478720"/>
              <a:gd name="connsiteY1" fmla="*/ 287388 h 306605"/>
              <a:gd name="connsiteX2" fmla="*/ 477922 w 478720"/>
              <a:gd name="connsiteY2" fmla="*/ 230238 h 306605"/>
              <a:gd name="connsiteX3" fmla="*/ 277897 w 478720"/>
              <a:gd name="connsiteY3" fmla="*/ 11163 h 306605"/>
              <a:gd name="connsiteX4" fmla="*/ 106445 w 478720"/>
              <a:gd name="connsiteY4" fmla="*/ 39736 h 306605"/>
              <a:gd name="connsiteX5" fmla="*/ 1672 w 478720"/>
              <a:gd name="connsiteY5" fmla="*/ 106413 h 306605"/>
              <a:gd name="connsiteX0" fmla="*/ 8695 w 485743"/>
              <a:gd name="connsiteY0" fmla="*/ 138607 h 338799"/>
              <a:gd name="connsiteX1" fmla="*/ 189670 w 485743"/>
              <a:gd name="connsiteY1" fmla="*/ 319582 h 338799"/>
              <a:gd name="connsiteX2" fmla="*/ 484945 w 485743"/>
              <a:gd name="connsiteY2" fmla="*/ 262432 h 338799"/>
              <a:gd name="connsiteX3" fmla="*/ 284920 w 485743"/>
              <a:gd name="connsiteY3" fmla="*/ 43357 h 338799"/>
              <a:gd name="connsiteX4" fmla="*/ 37268 w 485743"/>
              <a:gd name="connsiteY4" fmla="*/ 5255 h 338799"/>
              <a:gd name="connsiteX5" fmla="*/ 8695 w 485743"/>
              <a:gd name="connsiteY5" fmla="*/ 138607 h 33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5743" h="338799">
                <a:moveTo>
                  <a:pt x="8695" y="138607"/>
                </a:moveTo>
                <a:cubicBezTo>
                  <a:pt x="-7180" y="184645"/>
                  <a:pt x="92833" y="291007"/>
                  <a:pt x="189670" y="319582"/>
                </a:cubicBezTo>
                <a:cubicBezTo>
                  <a:pt x="372232" y="367207"/>
                  <a:pt x="370645" y="317995"/>
                  <a:pt x="484945" y="262432"/>
                </a:cubicBezTo>
                <a:cubicBezTo>
                  <a:pt x="494470" y="216395"/>
                  <a:pt x="418270" y="78282"/>
                  <a:pt x="284920" y="43357"/>
                </a:cubicBezTo>
                <a:cubicBezTo>
                  <a:pt x="223007" y="11607"/>
                  <a:pt x="83306" y="-10620"/>
                  <a:pt x="37268" y="5255"/>
                </a:cubicBezTo>
                <a:cubicBezTo>
                  <a:pt x="-8769" y="21130"/>
                  <a:pt x="-4005" y="97332"/>
                  <a:pt x="8695" y="138607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Elipse 33"/>
          <p:cNvSpPr/>
          <p:nvPr/>
        </p:nvSpPr>
        <p:spPr>
          <a:xfrm>
            <a:off x="7785267" y="2633731"/>
            <a:ext cx="108000" cy="1080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/>
          <p:cNvSpPr/>
          <p:nvPr/>
        </p:nvSpPr>
        <p:spPr>
          <a:xfrm>
            <a:off x="6762531" y="2615511"/>
            <a:ext cx="108000" cy="1080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Elipse 35"/>
          <p:cNvSpPr/>
          <p:nvPr/>
        </p:nvSpPr>
        <p:spPr>
          <a:xfrm>
            <a:off x="6613753" y="2950980"/>
            <a:ext cx="180000" cy="180000"/>
          </a:xfrm>
          <a:prstGeom prst="ellipse">
            <a:avLst/>
          </a:prstGeom>
          <a:solidFill>
            <a:srgbClr val="FF66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Elipse 36"/>
          <p:cNvSpPr/>
          <p:nvPr/>
        </p:nvSpPr>
        <p:spPr>
          <a:xfrm>
            <a:off x="7929485" y="2972030"/>
            <a:ext cx="180000" cy="180000"/>
          </a:xfrm>
          <a:prstGeom prst="ellipse">
            <a:avLst/>
          </a:prstGeom>
          <a:solidFill>
            <a:srgbClr val="FF66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Arco 37"/>
          <p:cNvSpPr/>
          <p:nvPr/>
        </p:nvSpPr>
        <p:spPr>
          <a:xfrm rot="5400000">
            <a:off x="7185694" y="2758040"/>
            <a:ext cx="300031" cy="376558"/>
          </a:xfrm>
          <a:prstGeom prst="arc">
            <a:avLst>
              <a:gd name="adj1" fmla="val 17083892"/>
              <a:gd name="adj2" fmla="val 4510782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38"/>
          <p:cNvSpPr/>
          <p:nvPr/>
        </p:nvSpPr>
        <p:spPr>
          <a:xfrm>
            <a:off x="7472417" y="3233951"/>
            <a:ext cx="200025" cy="108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Rectángulo redondeado 39"/>
          <p:cNvSpPr/>
          <p:nvPr/>
        </p:nvSpPr>
        <p:spPr>
          <a:xfrm rot="651346">
            <a:off x="10352074" y="4051612"/>
            <a:ext cx="396000" cy="82332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Forma libre 40"/>
          <p:cNvSpPr/>
          <p:nvPr/>
        </p:nvSpPr>
        <p:spPr>
          <a:xfrm>
            <a:off x="10354781" y="4082881"/>
            <a:ext cx="384593" cy="381597"/>
          </a:xfrm>
          <a:custGeom>
            <a:avLst/>
            <a:gdLst>
              <a:gd name="connsiteX0" fmla="*/ 0 w 371475"/>
              <a:gd name="connsiteY0" fmla="*/ 0 h 381000"/>
              <a:gd name="connsiteX1" fmla="*/ 104775 w 371475"/>
              <a:gd name="connsiteY1" fmla="*/ 381000 h 381000"/>
              <a:gd name="connsiteX2" fmla="*/ 371475 w 371475"/>
              <a:gd name="connsiteY2" fmla="*/ 85725 h 381000"/>
              <a:gd name="connsiteX3" fmla="*/ 0 w 371475"/>
              <a:gd name="connsiteY3" fmla="*/ 0 h 381000"/>
              <a:gd name="connsiteX0" fmla="*/ 12144 w 383619"/>
              <a:gd name="connsiteY0" fmla="*/ 0 h 381000"/>
              <a:gd name="connsiteX1" fmla="*/ 116919 w 383619"/>
              <a:gd name="connsiteY1" fmla="*/ 381000 h 381000"/>
              <a:gd name="connsiteX2" fmla="*/ 383619 w 383619"/>
              <a:gd name="connsiteY2" fmla="*/ 85725 h 381000"/>
              <a:gd name="connsiteX3" fmla="*/ 12144 w 383619"/>
              <a:gd name="connsiteY3" fmla="*/ 0 h 381000"/>
              <a:gd name="connsiteX0" fmla="*/ 12144 w 384593"/>
              <a:gd name="connsiteY0" fmla="*/ 0 h 381597"/>
              <a:gd name="connsiteX1" fmla="*/ 116919 w 384593"/>
              <a:gd name="connsiteY1" fmla="*/ 381000 h 381597"/>
              <a:gd name="connsiteX2" fmla="*/ 383619 w 384593"/>
              <a:gd name="connsiteY2" fmla="*/ 85725 h 381597"/>
              <a:gd name="connsiteX3" fmla="*/ 12144 w 384593"/>
              <a:gd name="connsiteY3" fmla="*/ 0 h 381597"/>
              <a:gd name="connsiteX0" fmla="*/ 12144 w 384593"/>
              <a:gd name="connsiteY0" fmla="*/ 0 h 381597"/>
              <a:gd name="connsiteX1" fmla="*/ 116919 w 384593"/>
              <a:gd name="connsiteY1" fmla="*/ 381000 h 381597"/>
              <a:gd name="connsiteX2" fmla="*/ 383619 w 384593"/>
              <a:gd name="connsiteY2" fmla="*/ 85725 h 381597"/>
              <a:gd name="connsiteX3" fmla="*/ 12144 w 384593"/>
              <a:gd name="connsiteY3" fmla="*/ 0 h 381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593" h="381597">
                <a:moveTo>
                  <a:pt x="12144" y="0"/>
                </a:moveTo>
                <a:cubicBezTo>
                  <a:pt x="-32306" y="49212"/>
                  <a:pt x="55007" y="366713"/>
                  <a:pt x="116919" y="381000"/>
                </a:cubicBezTo>
                <a:cubicBezTo>
                  <a:pt x="178831" y="395287"/>
                  <a:pt x="401081" y="149225"/>
                  <a:pt x="383619" y="85725"/>
                </a:cubicBezTo>
                <a:lnTo>
                  <a:pt x="12144" y="0"/>
                </a:ln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Forma libre 41"/>
          <p:cNvSpPr/>
          <p:nvPr/>
        </p:nvSpPr>
        <p:spPr>
          <a:xfrm>
            <a:off x="9498215" y="4053644"/>
            <a:ext cx="485743" cy="338799"/>
          </a:xfrm>
          <a:custGeom>
            <a:avLst/>
            <a:gdLst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0 w 581025"/>
              <a:gd name="connsiteY4" fmla="*/ 47625 h 276225"/>
              <a:gd name="connsiteX0" fmla="*/ 0 w 581025"/>
              <a:gd name="connsiteY0" fmla="*/ 47625 h 276225"/>
              <a:gd name="connsiteX1" fmla="*/ 285750 w 581025"/>
              <a:gd name="connsiteY1" fmla="*/ 276225 h 276225"/>
              <a:gd name="connsiteX2" fmla="*/ 581025 w 581025"/>
              <a:gd name="connsiteY2" fmla="*/ 219075 h 276225"/>
              <a:gd name="connsiteX3" fmla="*/ 342900 w 581025"/>
              <a:gd name="connsiteY3" fmla="*/ 0 h 276225"/>
              <a:gd name="connsiteX4" fmla="*/ 180975 w 581025"/>
              <a:gd name="connsiteY4" fmla="*/ 9525 h 276225"/>
              <a:gd name="connsiteX5" fmla="*/ 0 w 581025"/>
              <a:gd name="connsiteY5" fmla="*/ 47625 h 276225"/>
              <a:gd name="connsiteX0" fmla="*/ 0 w 581387"/>
              <a:gd name="connsiteY0" fmla="*/ 47625 h 276225"/>
              <a:gd name="connsiteX1" fmla="*/ 285750 w 581387"/>
              <a:gd name="connsiteY1" fmla="*/ 276225 h 276225"/>
              <a:gd name="connsiteX2" fmla="*/ 581025 w 581387"/>
              <a:gd name="connsiteY2" fmla="*/ 219075 h 276225"/>
              <a:gd name="connsiteX3" fmla="*/ 342900 w 581387"/>
              <a:gd name="connsiteY3" fmla="*/ 0 h 276225"/>
              <a:gd name="connsiteX4" fmla="*/ 180975 w 581387"/>
              <a:gd name="connsiteY4" fmla="*/ 9525 h 276225"/>
              <a:gd name="connsiteX5" fmla="*/ 0 w 581387"/>
              <a:gd name="connsiteY5" fmla="*/ 47625 h 276225"/>
              <a:gd name="connsiteX0" fmla="*/ 0 w 581387"/>
              <a:gd name="connsiteY0" fmla="*/ 47625 h 285864"/>
              <a:gd name="connsiteX1" fmla="*/ 285750 w 581387"/>
              <a:gd name="connsiteY1" fmla="*/ 276225 h 285864"/>
              <a:gd name="connsiteX2" fmla="*/ 581025 w 581387"/>
              <a:gd name="connsiteY2" fmla="*/ 219075 h 285864"/>
              <a:gd name="connsiteX3" fmla="*/ 342900 w 581387"/>
              <a:gd name="connsiteY3" fmla="*/ 0 h 285864"/>
              <a:gd name="connsiteX4" fmla="*/ 180975 w 581387"/>
              <a:gd name="connsiteY4" fmla="*/ 9525 h 285864"/>
              <a:gd name="connsiteX5" fmla="*/ 0 w 581387"/>
              <a:gd name="connsiteY5" fmla="*/ 47625 h 285864"/>
              <a:gd name="connsiteX0" fmla="*/ 0 w 581478"/>
              <a:gd name="connsiteY0" fmla="*/ 47625 h 285864"/>
              <a:gd name="connsiteX1" fmla="*/ 285750 w 581478"/>
              <a:gd name="connsiteY1" fmla="*/ 276225 h 285864"/>
              <a:gd name="connsiteX2" fmla="*/ 581025 w 581478"/>
              <a:gd name="connsiteY2" fmla="*/ 219075 h 285864"/>
              <a:gd name="connsiteX3" fmla="*/ 381000 w 581478"/>
              <a:gd name="connsiteY3" fmla="*/ 0 h 285864"/>
              <a:gd name="connsiteX4" fmla="*/ 180975 w 581478"/>
              <a:gd name="connsiteY4" fmla="*/ 9525 h 285864"/>
              <a:gd name="connsiteX5" fmla="*/ 0 w 581478"/>
              <a:gd name="connsiteY5" fmla="*/ 47625 h 285864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47625 h 290693"/>
              <a:gd name="connsiteX1" fmla="*/ 285750 w 581478"/>
              <a:gd name="connsiteY1" fmla="*/ 276225 h 290693"/>
              <a:gd name="connsiteX2" fmla="*/ 581025 w 581478"/>
              <a:gd name="connsiteY2" fmla="*/ 219075 h 290693"/>
              <a:gd name="connsiteX3" fmla="*/ 381000 w 581478"/>
              <a:gd name="connsiteY3" fmla="*/ 0 h 290693"/>
              <a:gd name="connsiteX4" fmla="*/ 180975 w 581478"/>
              <a:gd name="connsiteY4" fmla="*/ 9525 h 290693"/>
              <a:gd name="connsiteX5" fmla="*/ 0 w 581478"/>
              <a:gd name="connsiteY5" fmla="*/ 47625 h 290693"/>
              <a:gd name="connsiteX0" fmla="*/ 0 w 581478"/>
              <a:gd name="connsiteY0" fmla="*/ 62490 h 305558"/>
              <a:gd name="connsiteX1" fmla="*/ 285750 w 581478"/>
              <a:gd name="connsiteY1" fmla="*/ 291090 h 305558"/>
              <a:gd name="connsiteX2" fmla="*/ 581025 w 581478"/>
              <a:gd name="connsiteY2" fmla="*/ 233940 h 305558"/>
              <a:gd name="connsiteX3" fmla="*/ 381000 w 581478"/>
              <a:gd name="connsiteY3" fmla="*/ 14865 h 305558"/>
              <a:gd name="connsiteX4" fmla="*/ 180975 w 581478"/>
              <a:gd name="connsiteY4" fmla="*/ 24390 h 305558"/>
              <a:gd name="connsiteX5" fmla="*/ 0 w 581478"/>
              <a:gd name="connsiteY5" fmla="*/ 62490 h 305558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01837"/>
              <a:gd name="connsiteX1" fmla="*/ 286622 w 582350"/>
              <a:gd name="connsiteY1" fmla="*/ 287369 h 301837"/>
              <a:gd name="connsiteX2" fmla="*/ 581897 w 582350"/>
              <a:gd name="connsiteY2" fmla="*/ 230219 h 301837"/>
              <a:gd name="connsiteX3" fmla="*/ 381872 w 582350"/>
              <a:gd name="connsiteY3" fmla="*/ 11144 h 301837"/>
              <a:gd name="connsiteX4" fmla="*/ 872 w 582350"/>
              <a:gd name="connsiteY4" fmla="*/ 58769 h 301837"/>
              <a:gd name="connsiteX0" fmla="*/ 872 w 582350"/>
              <a:gd name="connsiteY0" fmla="*/ 58769 h 310302"/>
              <a:gd name="connsiteX1" fmla="*/ 286622 w 582350"/>
              <a:gd name="connsiteY1" fmla="*/ 287369 h 310302"/>
              <a:gd name="connsiteX2" fmla="*/ 581897 w 582350"/>
              <a:gd name="connsiteY2" fmla="*/ 230219 h 310302"/>
              <a:gd name="connsiteX3" fmla="*/ 381872 w 582350"/>
              <a:gd name="connsiteY3" fmla="*/ 11144 h 310302"/>
              <a:gd name="connsiteX4" fmla="*/ 872 w 582350"/>
              <a:gd name="connsiteY4" fmla="*/ 58769 h 310302"/>
              <a:gd name="connsiteX0" fmla="*/ 872 w 582695"/>
              <a:gd name="connsiteY0" fmla="*/ 58769 h 310302"/>
              <a:gd name="connsiteX1" fmla="*/ 286622 w 582695"/>
              <a:gd name="connsiteY1" fmla="*/ 287369 h 310302"/>
              <a:gd name="connsiteX2" fmla="*/ 581897 w 582695"/>
              <a:gd name="connsiteY2" fmla="*/ 230219 h 310302"/>
              <a:gd name="connsiteX3" fmla="*/ 381872 w 582695"/>
              <a:gd name="connsiteY3" fmla="*/ 11144 h 310302"/>
              <a:gd name="connsiteX4" fmla="*/ 872 w 582695"/>
              <a:gd name="connsiteY4" fmla="*/ 58769 h 310302"/>
              <a:gd name="connsiteX0" fmla="*/ 872 w 582695"/>
              <a:gd name="connsiteY0" fmla="*/ 58769 h 306586"/>
              <a:gd name="connsiteX1" fmla="*/ 286622 w 582695"/>
              <a:gd name="connsiteY1" fmla="*/ 287369 h 306586"/>
              <a:gd name="connsiteX2" fmla="*/ 581897 w 582695"/>
              <a:gd name="connsiteY2" fmla="*/ 230219 h 306586"/>
              <a:gd name="connsiteX3" fmla="*/ 381872 w 582695"/>
              <a:gd name="connsiteY3" fmla="*/ 11144 h 306586"/>
              <a:gd name="connsiteX4" fmla="*/ 872 w 582695"/>
              <a:gd name="connsiteY4" fmla="*/ 58769 h 306586"/>
              <a:gd name="connsiteX0" fmla="*/ 1672 w 478720"/>
              <a:gd name="connsiteY0" fmla="*/ 101396 h 301588"/>
              <a:gd name="connsiteX1" fmla="*/ 182647 w 478720"/>
              <a:gd name="connsiteY1" fmla="*/ 282371 h 301588"/>
              <a:gd name="connsiteX2" fmla="*/ 477922 w 478720"/>
              <a:gd name="connsiteY2" fmla="*/ 225221 h 301588"/>
              <a:gd name="connsiteX3" fmla="*/ 277897 w 478720"/>
              <a:gd name="connsiteY3" fmla="*/ 6146 h 301588"/>
              <a:gd name="connsiteX4" fmla="*/ 1672 w 478720"/>
              <a:gd name="connsiteY4" fmla="*/ 101396 h 301588"/>
              <a:gd name="connsiteX0" fmla="*/ 1672 w 478720"/>
              <a:gd name="connsiteY0" fmla="*/ 106413 h 306605"/>
              <a:gd name="connsiteX1" fmla="*/ 182647 w 478720"/>
              <a:gd name="connsiteY1" fmla="*/ 287388 h 306605"/>
              <a:gd name="connsiteX2" fmla="*/ 477922 w 478720"/>
              <a:gd name="connsiteY2" fmla="*/ 230238 h 306605"/>
              <a:gd name="connsiteX3" fmla="*/ 277897 w 478720"/>
              <a:gd name="connsiteY3" fmla="*/ 11163 h 306605"/>
              <a:gd name="connsiteX4" fmla="*/ 106445 w 478720"/>
              <a:gd name="connsiteY4" fmla="*/ 39736 h 306605"/>
              <a:gd name="connsiteX5" fmla="*/ 1672 w 478720"/>
              <a:gd name="connsiteY5" fmla="*/ 106413 h 306605"/>
              <a:gd name="connsiteX0" fmla="*/ 8695 w 485743"/>
              <a:gd name="connsiteY0" fmla="*/ 138607 h 338799"/>
              <a:gd name="connsiteX1" fmla="*/ 189670 w 485743"/>
              <a:gd name="connsiteY1" fmla="*/ 319582 h 338799"/>
              <a:gd name="connsiteX2" fmla="*/ 484945 w 485743"/>
              <a:gd name="connsiteY2" fmla="*/ 262432 h 338799"/>
              <a:gd name="connsiteX3" fmla="*/ 284920 w 485743"/>
              <a:gd name="connsiteY3" fmla="*/ 43357 h 338799"/>
              <a:gd name="connsiteX4" fmla="*/ 37268 w 485743"/>
              <a:gd name="connsiteY4" fmla="*/ 5255 h 338799"/>
              <a:gd name="connsiteX5" fmla="*/ 8695 w 485743"/>
              <a:gd name="connsiteY5" fmla="*/ 138607 h 33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5743" h="338799">
                <a:moveTo>
                  <a:pt x="8695" y="138607"/>
                </a:moveTo>
                <a:cubicBezTo>
                  <a:pt x="-7180" y="184645"/>
                  <a:pt x="92833" y="291007"/>
                  <a:pt x="189670" y="319582"/>
                </a:cubicBezTo>
                <a:cubicBezTo>
                  <a:pt x="372232" y="367207"/>
                  <a:pt x="370645" y="317995"/>
                  <a:pt x="484945" y="262432"/>
                </a:cubicBezTo>
                <a:cubicBezTo>
                  <a:pt x="494470" y="216395"/>
                  <a:pt x="418270" y="78282"/>
                  <a:pt x="284920" y="43357"/>
                </a:cubicBezTo>
                <a:cubicBezTo>
                  <a:pt x="223007" y="11607"/>
                  <a:pt x="83306" y="-10620"/>
                  <a:pt x="37268" y="5255"/>
                </a:cubicBezTo>
                <a:cubicBezTo>
                  <a:pt x="-8769" y="21130"/>
                  <a:pt x="-4005" y="97332"/>
                  <a:pt x="8695" y="138607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7175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bre 11"/>
          <p:cNvSpPr/>
          <p:nvPr/>
        </p:nvSpPr>
        <p:spPr>
          <a:xfrm>
            <a:off x="2672140" y="2840191"/>
            <a:ext cx="1087266" cy="1097908"/>
          </a:xfrm>
          <a:custGeom>
            <a:avLst/>
            <a:gdLst>
              <a:gd name="connsiteX0" fmla="*/ 0 w 870857"/>
              <a:gd name="connsiteY0" fmla="*/ 203200 h 1103085"/>
              <a:gd name="connsiteX1" fmla="*/ 0 w 870857"/>
              <a:gd name="connsiteY1" fmla="*/ 203200 h 1103085"/>
              <a:gd name="connsiteX2" fmla="*/ 870857 w 870857"/>
              <a:gd name="connsiteY2" fmla="*/ 0 h 1103085"/>
              <a:gd name="connsiteX3" fmla="*/ 217714 w 870857"/>
              <a:gd name="connsiteY3" fmla="*/ 1103085 h 1103085"/>
              <a:gd name="connsiteX4" fmla="*/ 58057 w 870857"/>
              <a:gd name="connsiteY4" fmla="*/ 203200 h 1103085"/>
              <a:gd name="connsiteX5" fmla="*/ 0 w 870857"/>
              <a:gd name="connsiteY5" fmla="*/ 203200 h 1103085"/>
              <a:gd name="connsiteX0" fmla="*/ 0 w 872560"/>
              <a:gd name="connsiteY0" fmla="*/ 203200 h 1103085"/>
              <a:gd name="connsiteX1" fmla="*/ 0 w 872560"/>
              <a:gd name="connsiteY1" fmla="*/ 203200 h 1103085"/>
              <a:gd name="connsiteX2" fmla="*/ 870857 w 872560"/>
              <a:gd name="connsiteY2" fmla="*/ 0 h 1103085"/>
              <a:gd name="connsiteX3" fmla="*/ 217714 w 872560"/>
              <a:gd name="connsiteY3" fmla="*/ 1103085 h 1103085"/>
              <a:gd name="connsiteX4" fmla="*/ 58057 w 872560"/>
              <a:gd name="connsiteY4" fmla="*/ 203200 h 1103085"/>
              <a:gd name="connsiteX5" fmla="*/ 0 w 872560"/>
              <a:gd name="connsiteY5" fmla="*/ 203200 h 1103085"/>
              <a:gd name="connsiteX0" fmla="*/ 0 w 872560"/>
              <a:gd name="connsiteY0" fmla="*/ 243044 h 1142929"/>
              <a:gd name="connsiteX1" fmla="*/ 0 w 872560"/>
              <a:gd name="connsiteY1" fmla="*/ 243044 h 1142929"/>
              <a:gd name="connsiteX2" fmla="*/ 870857 w 872560"/>
              <a:gd name="connsiteY2" fmla="*/ 39844 h 1142929"/>
              <a:gd name="connsiteX3" fmla="*/ 217714 w 872560"/>
              <a:gd name="connsiteY3" fmla="*/ 1142929 h 1142929"/>
              <a:gd name="connsiteX4" fmla="*/ 58057 w 872560"/>
              <a:gd name="connsiteY4" fmla="*/ 243044 h 1142929"/>
              <a:gd name="connsiteX5" fmla="*/ 0 w 872560"/>
              <a:gd name="connsiteY5" fmla="*/ 243044 h 1142929"/>
              <a:gd name="connsiteX0" fmla="*/ 0 w 930977"/>
              <a:gd name="connsiteY0" fmla="*/ 243044 h 1142929"/>
              <a:gd name="connsiteX1" fmla="*/ 0 w 930977"/>
              <a:gd name="connsiteY1" fmla="*/ 243044 h 1142929"/>
              <a:gd name="connsiteX2" fmla="*/ 870857 w 930977"/>
              <a:gd name="connsiteY2" fmla="*/ 39844 h 1142929"/>
              <a:gd name="connsiteX3" fmla="*/ 217714 w 930977"/>
              <a:gd name="connsiteY3" fmla="*/ 1142929 h 1142929"/>
              <a:gd name="connsiteX4" fmla="*/ 58057 w 930977"/>
              <a:gd name="connsiteY4" fmla="*/ 243044 h 1142929"/>
              <a:gd name="connsiteX5" fmla="*/ 0 w 930977"/>
              <a:gd name="connsiteY5" fmla="*/ 243044 h 1142929"/>
              <a:gd name="connsiteX0" fmla="*/ 0 w 927709"/>
              <a:gd name="connsiteY0" fmla="*/ 243044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4" fmla="*/ 58057 w 927709"/>
              <a:gd name="connsiteY4" fmla="*/ 243044 h 1142929"/>
              <a:gd name="connsiteX5" fmla="*/ 0 w 927709"/>
              <a:gd name="connsiteY5" fmla="*/ 243044 h 1142929"/>
              <a:gd name="connsiteX0" fmla="*/ 58057 w 927709"/>
              <a:gd name="connsiteY0" fmla="*/ 243044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4" fmla="*/ 58057 w 927709"/>
              <a:gd name="connsiteY4" fmla="*/ 243044 h 1142929"/>
              <a:gd name="connsiteX0" fmla="*/ 159657 w 927709"/>
              <a:gd name="connsiteY0" fmla="*/ 1142929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0" fmla="*/ 275771 w 1043823"/>
              <a:gd name="connsiteY0" fmla="*/ 1144325 h 1144325"/>
              <a:gd name="connsiteX1" fmla="*/ 0 w 1043823"/>
              <a:gd name="connsiteY1" fmla="*/ 229926 h 1144325"/>
              <a:gd name="connsiteX2" fmla="*/ 986971 w 1043823"/>
              <a:gd name="connsiteY2" fmla="*/ 41240 h 1144325"/>
              <a:gd name="connsiteX3" fmla="*/ 275771 w 1043823"/>
              <a:gd name="connsiteY3" fmla="*/ 1144325 h 1144325"/>
              <a:gd name="connsiteX0" fmla="*/ 277043 w 1072618"/>
              <a:gd name="connsiteY0" fmla="*/ 1133587 h 1133587"/>
              <a:gd name="connsiteX1" fmla="*/ 30300 w 1072618"/>
              <a:gd name="connsiteY1" fmla="*/ 248216 h 1133587"/>
              <a:gd name="connsiteX2" fmla="*/ 1017271 w 1072618"/>
              <a:gd name="connsiteY2" fmla="*/ 59530 h 1133587"/>
              <a:gd name="connsiteX3" fmla="*/ 277043 w 1072618"/>
              <a:gd name="connsiteY3" fmla="*/ 1133587 h 1133587"/>
              <a:gd name="connsiteX0" fmla="*/ 277901 w 1087266"/>
              <a:gd name="connsiteY0" fmla="*/ 1097908 h 1097908"/>
              <a:gd name="connsiteX1" fmla="*/ 31158 w 1087266"/>
              <a:gd name="connsiteY1" fmla="*/ 212537 h 1097908"/>
              <a:gd name="connsiteX2" fmla="*/ 1032643 w 1087266"/>
              <a:gd name="connsiteY2" fmla="*/ 67394 h 1097908"/>
              <a:gd name="connsiteX3" fmla="*/ 277901 w 1087266"/>
              <a:gd name="connsiteY3" fmla="*/ 1097908 h 109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7266" h="1097908">
                <a:moveTo>
                  <a:pt x="277901" y="1097908"/>
                </a:moveTo>
                <a:cubicBezTo>
                  <a:pt x="195653" y="802784"/>
                  <a:pt x="-94632" y="384289"/>
                  <a:pt x="31158" y="212537"/>
                </a:cubicBezTo>
                <a:cubicBezTo>
                  <a:pt x="156948" y="40785"/>
                  <a:pt x="996357" y="-82587"/>
                  <a:pt x="1032643" y="67394"/>
                </a:cubicBezTo>
                <a:cubicBezTo>
                  <a:pt x="1315672" y="391547"/>
                  <a:pt x="413368" y="1064041"/>
                  <a:pt x="277901" y="1097908"/>
                </a:cubicBez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Forma libre 12"/>
          <p:cNvSpPr/>
          <p:nvPr/>
        </p:nvSpPr>
        <p:spPr>
          <a:xfrm flipH="1">
            <a:off x="955028" y="2854705"/>
            <a:ext cx="1087266" cy="1097908"/>
          </a:xfrm>
          <a:custGeom>
            <a:avLst/>
            <a:gdLst>
              <a:gd name="connsiteX0" fmla="*/ 0 w 870857"/>
              <a:gd name="connsiteY0" fmla="*/ 203200 h 1103085"/>
              <a:gd name="connsiteX1" fmla="*/ 0 w 870857"/>
              <a:gd name="connsiteY1" fmla="*/ 203200 h 1103085"/>
              <a:gd name="connsiteX2" fmla="*/ 870857 w 870857"/>
              <a:gd name="connsiteY2" fmla="*/ 0 h 1103085"/>
              <a:gd name="connsiteX3" fmla="*/ 217714 w 870857"/>
              <a:gd name="connsiteY3" fmla="*/ 1103085 h 1103085"/>
              <a:gd name="connsiteX4" fmla="*/ 58057 w 870857"/>
              <a:gd name="connsiteY4" fmla="*/ 203200 h 1103085"/>
              <a:gd name="connsiteX5" fmla="*/ 0 w 870857"/>
              <a:gd name="connsiteY5" fmla="*/ 203200 h 1103085"/>
              <a:gd name="connsiteX0" fmla="*/ 0 w 872560"/>
              <a:gd name="connsiteY0" fmla="*/ 203200 h 1103085"/>
              <a:gd name="connsiteX1" fmla="*/ 0 w 872560"/>
              <a:gd name="connsiteY1" fmla="*/ 203200 h 1103085"/>
              <a:gd name="connsiteX2" fmla="*/ 870857 w 872560"/>
              <a:gd name="connsiteY2" fmla="*/ 0 h 1103085"/>
              <a:gd name="connsiteX3" fmla="*/ 217714 w 872560"/>
              <a:gd name="connsiteY3" fmla="*/ 1103085 h 1103085"/>
              <a:gd name="connsiteX4" fmla="*/ 58057 w 872560"/>
              <a:gd name="connsiteY4" fmla="*/ 203200 h 1103085"/>
              <a:gd name="connsiteX5" fmla="*/ 0 w 872560"/>
              <a:gd name="connsiteY5" fmla="*/ 203200 h 1103085"/>
              <a:gd name="connsiteX0" fmla="*/ 0 w 872560"/>
              <a:gd name="connsiteY0" fmla="*/ 243044 h 1142929"/>
              <a:gd name="connsiteX1" fmla="*/ 0 w 872560"/>
              <a:gd name="connsiteY1" fmla="*/ 243044 h 1142929"/>
              <a:gd name="connsiteX2" fmla="*/ 870857 w 872560"/>
              <a:gd name="connsiteY2" fmla="*/ 39844 h 1142929"/>
              <a:gd name="connsiteX3" fmla="*/ 217714 w 872560"/>
              <a:gd name="connsiteY3" fmla="*/ 1142929 h 1142929"/>
              <a:gd name="connsiteX4" fmla="*/ 58057 w 872560"/>
              <a:gd name="connsiteY4" fmla="*/ 243044 h 1142929"/>
              <a:gd name="connsiteX5" fmla="*/ 0 w 872560"/>
              <a:gd name="connsiteY5" fmla="*/ 243044 h 1142929"/>
              <a:gd name="connsiteX0" fmla="*/ 0 w 930977"/>
              <a:gd name="connsiteY0" fmla="*/ 243044 h 1142929"/>
              <a:gd name="connsiteX1" fmla="*/ 0 w 930977"/>
              <a:gd name="connsiteY1" fmla="*/ 243044 h 1142929"/>
              <a:gd name="connsiteX2" fmla="*/ 870857 w 930977"/>
              <a:gd name="connsiteY2" fmla="*/ 39844 h 1142929"/>
              <a:gd name="connsiteX3" fmla="*/ 217714 w 930977"/>
              <a:gd name="connsiteY3" fmla="*/ 1142929 h 1142929"/>
              <a:gd name="connsiteX4" fmla="*/ 58057 w 930977"/>
              <a:gd name="connsiteY4" fmla="*/ 243044 h 1142929"/>
              <a:gd name="connsiteX5" fmla="*/ 0 w 930977"/>
              <a:gd name="connsiteY5" fmla="*/ 243044 h 1142929"/>
              <a:gd name="connsiteX0" fmla="*/ 0 w 927709"/>
              <a:gd name="connsiteY0" fmla="*/ 243044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4" fmla="*/ 58057 w 927709"/>
              <a:gd name="connsiteY4" fmla="*/ 243044 h 1142929"/>
              <a:gd name="connsiteX5" fmla="*/ 0 w 927709"/>
              <a:gd name="connsiteY5" fmla="*/ 243044 h 1142929"/>
              <a:gd name="connsiteX0" fmla="*/ 58057 w 927709"/>
              <a:gd name="connsiteY0" fmla="*/ 243044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4" fmla="*/ 58057 w 927709"/>
              <a:gd name="connsiteY4" fmla="*/ 243044 h 1142929"/>
              <a:gd name="connsiteX0" fmla="*/ 159657 w 927709"/>
              <a:gd name="connsiteY0" fmla="*/ 1142929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0" fmla="*/ 275771 w 1043823"/>
              <a:gd name="connsiteY0" fmla="*/ 1144325 h 1144325"/>
              <a:gd name="connsiteX1" fmla="*/ 0 w 1043823"/>
              <a:gd name="connsiteY1" fmla="*/ 229926 h 1144325"/>
              <a:gd name="connsiteX2" fmla="*/ 986971 w 1043823"/>
              <a:gd name="connsiteY2" fmla="*/ 41240 h 1144325"/>
              <a:gd name="connsiteX3" fmla="*/ 275771 w 1043823"/>
              <a:gd name="connsiteY3" fmla="*/ 1144325 h 1144325"/>
              <a:gd name="connsiteX0" fmla="*/ 277043 w 1072618"/>
              <a:gd name="connsiteY0" fmla="*/ 1133587 h 1133587"/>
              <a:gd name="connsiteX1" fmla="*/ 30300 w 1072618"/>
              <a:gd name="connsiteY1" fmla="*/ 248216 h 1133587"/>
              <a:gd name="connsiteX2" fmla="*/ 1017271 w 1072618"/>
              <a:gd name="connsiteY2" fmla="*/ 59530 h 1133587"/>
              <a:gd name="connsiteX3" fmla="*/ 277043 w 1072618"/>
              <a:gd name="connsiteY3" fmla="*/ 1133587 h 1133587"/>
              <a:gd name="connsiteX0" fmla="*/ 277901 w 1087266"/>
              <a:gd name="connsiteY0" fmla="*/ 1097908 h 1097908"/>
              <a:gd name="connsiteX1" fmla="*/ 31158 w 1087266"/>
              <a:gd name="connsiteY1" fmla="*/ 212537 h 1097908"/>
              <a:gd name="connsiteX2" fmla="*/ 1032643 w 1087266"/>
              <a:gd name="connsiteY2" fmla="*/ 67394 h 1097908"/>
              <a:gd name="connsiteX3" fmla="*/ 277901 w 1087266"/>
              <a:gd name="connsiteY3" fmla="*/ 1097908 h 109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7266" h="1097908">
                <a:moveTo>
                  <a:pt x="277901" y="1097908"/>
                </a:moveTo>
                <a:cubicBezTo>
                  <a:pt x="195653" y="802784"/>
                  <a:pt x="-94632" y="384289"/>
                  <a:pt x="31158" y="212537"/>
                </a:cubicBezTo>
                <a:cubicBezTo>
                  <a:pt x="156948" y="40785"/>
                  <a:pt x="996357" y="-82587"/>
                  <a:pt x="1032643" y="67394"/>
                </a:cubicBezTo>
                <a:cubicBezTo>
                  <a:pt x="1315672" y="391547"/>
                  <a:pt x="413368" y="1064041"/>
                  <a:pt x="277901" y="1097908"/>
                </a:cubicBez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orma libre 13"/>
          <p:cNvSpPr/>
          <p:nvPr/>
        </p:nvSpPr>
        <p:spPr>
          <a:xfrm>
            <a:off x="1251868" y="3821983"/>
            <a:ext cx="609600" cy="420915"/>
          </a:xfrm>
          <a:custGeom>
            <a:avLst/>
            <a:gdLst>
              <a:gd name="connsiteX0" fmla="*/ 493486 w 609600"/>
              <a:gd name="connsiteY0" fmla="*/ 0 h 420915"/>
              <a:gd name="connsiteX1" fmla="*/ 0 w 609600"/>
              <a:gd name="connsiteY1" fmla="*/ 58058 h 420915"/>
              <a:gd name="connsiteX2" fmla="*/ 290286 w 609600"/>
              <a:gd name="connsiteY2" fmla="*/ 101600 h 420915"/>
              <a:gd name="connsiteX3" fmla="*/ 29028 w 609600"/>
              <a:gd name="connsiteY3" fmla="*/ 203200 h 420915"/>
              <a:gd name="connsiteX4" fmla="*/ 304800 w 609600"/>
              <a:gd name="connsiteY4" fmla="*/ 159658 h 420915"/>
              <a:gd name="connsiteX5" fmla="*/ 159657 w 609600"/>
              <a:gd name="connsiteY5" fmla="*/ 420915 h 420915"/>
              <a:gd name="connsiteX6" fmla="*/ 609600 w 609600"/>
              <a:gd name="connsiteY6" fmla="*/ 43543 h 420915"/>
              <a:gd name="connsiteX7" fmla="*/ 493486 w 609600"/>
              <a:gd name="connsiteY7" fmla="*/ 0 h 420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" h="420915">
                <a:moveTo>
                  <a:pt x="493486" y="0"/>
                </a:moveTo>
                <a:lnTo>
                  <a:pt x="0" y="58058"/>
                </a:lnTo>
                <a:lnTo>
                  <a:pt x="290286" y="101600"/>
                </a:lnTo>
                <a:lnTo>
                  <a:pt x="29028" y="203200"/>
                </a:lnTo>
                <a:lnTo>
                  <a:pt x="304800" y="159658"/>
                </a:lnTo>
                <a:lnTo>
                  <a:pt x="159657" y="420915"/>
                </a:lnTo>
                <a:lnTo>
                  <a:pt x="609600" y="43543"/>
                </a:lnTo>
                <a:lnTo>
                  <a:pt x="493486" y="0"/>
                </a:ln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orma libre 14"/>
          <p:cNvSpPr/>
          <p:nvPr/>
        </p:nvSpPr>
        <p:spPr>
          <a:xfrm flipH="1">
            <a:off x="2765282" y="3821983"/>
            <a:ext cx="609600" cy="420915"/>
          </a:xfrm>
          <a:custGeom>
            <a:avLst/>
            <a:gdLst>
              <a:gd name="connsiteX0" fmla="*/ 493486 w 609600"/>
              <a:gd name="connsiteY0" fmla="*/ 0 h 420915"/>
              <a:gd name="connsiteX1" fmla="*/ 0 w 609600"/>
              <a:gd name="connsiteY1" fmla="*/ 58058 h 420915"/>
              <a:gd name="connsiteX2" fmla="*/ 290286 w 609600"/>
              <a:gd name="connsiteY2" fmla="*/ 101600 h 420915"/>
              <a:gd name="connsiteX3" fmla="*/ 29028 w 609600"/>
              <a:gd name="connsiteY3" fmla="*/ 203200 h 420915"/>
              <a:gd name="connsiteX4" fmla="*/ 304800 w 609600"/>
              <a:gd name="connsiteY4" fmla="*/ 159658 h 420915"/>
              <a:gd name="connsiteX5" fmla="*/ 159657 w 609600"/>
              <a:gd name="connsiteY5" fmla="*/ 420915 h 420915"/>
              <a:gd name="connsiteX6" fmla="*/ 609600 w 609600"/>
              <a:gd name="connsiteY6" fmla="*/ 43543 h 420915"/>
              <a:gd name="connsiteX7" fmla="*/ 493486 w 609600"/>
              <a:gd name="connsiteY7" fmla="*/ 0 h 420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" h="420915">
                <a:moveTo>
                  <a:pt x="493486" y="0"/>
                </a:moveTo>
                <a:lnTo>
                  <a:pt x="0" y="58058"/>
                </a:lnTo>
                <a:lnTo>
                  <a:pt x="290286" y="101600"/>
                </a:lnTo>
                <a:lnTo>
                  <a:pt x="29028" y="203200"/>
                </a:lnTo>
                <a:lnTo>
                  <a:pt x="304800" y="159658"/>
                </a:lnTo>
                <a:lnTo>
                  <a:pt x="159657" y="420915"/>
                </a:lnTo>
                <a:lnTo>
                  <a:pt x="609600" y="43543"/>
                </a:lnTo>
                <a:lnTo>
                  <a:pt x="493486" y="0"/>
                </a:ln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Forma libre 15"/>
          <p:cNvSpPr/>
          <p:nvPr/>
        </p:nvSpPr>
        <p:spPr>
          <a:xfrm rot="3014041" flipH="1">
            <a:off x="2459634" y="4160792"/>
            <a:ext cx="563102" cy="519530"/>
          </a:xfrm>
          <a:custGeom>
            <a:avLst/>
            <a:gdLst>
              <a:gd name="connsiteX0" fmla="*/ 493486 w 609600"/>
              <a:gd name="connsiteY0" fmla="*/ 0 h 420915"/>
              <a:gd name="connsiteX1" fmla="*/ 0 w 609600"/>
              <a:gd name="connsiteY1" fmla="*/ 58058 h 420915"/>
              <a:gd name="connsiteX2" fmla="*/ 290286 w 609600"/>
              <a:gd name="connsiteY2" fmla="*/ 101600 h 420915"/>
              <a:gd name="connsiteX3" fmla="*/ 29028 w 609600"/>
              <a:gd name="connsiteY3" fmla="*/ 203200 h 420915"/>
              <a:gd name="connsiteX4" fmla="*/ 304800 w 609600"/>
              <a:gd name="connsiteY4" fmla="*/ 159658 h 420915"/>
              <a:gd name="connsiteX5" fmla="*/ 159657 w 609600"/>
              <a:gd name="connsiteY5" fmla="*/ 420915 h 420915"/>
              <a:gd name="connsiteX6" fmla="*/ 609600 w 609600"/>
              <a:gd name="connsiteY6" fmla="*/ 43543 h 420915"/>
              <a:gd name="connsiteX7" fmla="*/ 493486 w 609600"/>
              <a:gd name="connsiteY7" fmla="*/ 0 h 420915"/>
              <a:gd name="connsiteX0" fmla="*/ 493486 w 609600"/>
              <a:gd name="connsiteY0" fmla="*/ 0 h 519530"/>
              <a:gd name="connsiteX1" fmla="*/ 0 w 609600"/>
              <a:gd name="connsiteY1" fmla="*/ 58058 h 519530"/>
              <a:gd name="connsiteX2" fmla="*/ 290286 w 609600"/>
              <a:gd name="connsiteY2" fmla="*/ 101600 h 519530"/>
              <a:gd name="connsiteX3" fmla="*/ 29028 w 609600"/>
              <a:gd name="connsiteY3" fmla="*/ 203200 h 519530"/>
              <a:gd name="connsiteX4" fmla="*/ 304800 w 609600"/>
              <a:gd name="connsiteY4" fmla="*/ 159658 h 519530"/>
              <a:gd name="connsiteX5" fmla="*/ 336133 w 609600"/>
              <a:gd name="connsiteY5" fmla="*/ 519530 h 519530"/>
              <a:gd name="connsiteX6" fmla="*/ 609600 w 609600"/>
              <a:gd name="connsiteY6" fmla="*/ 43543 h 519530"/>
              <a:gd name="connsiteX7" fmla="*/ 493486 w 609600"/>
              <a:gd name="connsiteY7" fmla="*/ 0 h 519530"/>
              <a:gd name="connsiteX0" fmla="*/ 493486 w 609600"/>
              <a:gd name="connsiteY0" fmla="*/ 0 h 519530"/>
              <a:gd name="connsiteX1" fmla="*/ 0 w 609600"/>
              <a:gd name="connsiteY1" fmla="*/ 58058 h 519530"/>
              <a:gd name="connsiteX2" fmla="*/ 290286 w 609600"/>
              <a:gd name="connsiteY2" fmla="*/ 101600 h 519530"/>
              <a:gd name="connsiteX3" fmla="*/ 77244 w 609600"/>
              <a:gd name="connsiteY3" fmla="*/ 351902 h 519530"/>
              <a:gd name="connsiteX4" fmla="*/ 304800 w 609600"/>
              <a:gd name="connsiteY4" fmla="*/ 159658 h 519530"/>
              <a:gd name="connsiteX5" fmla="*/ 336133 w 609600"/>
              <a:gd name="connsiteY5" fmla="*/ 519530 h 519530"/>
              <a:gd name="connsiteX6" fmla="*/ 609600 w 609600"/>
              <a:gd name="connsiteY6" fmla="*/ 43543 h 519530"/>
              <a:gd name="connsiteX7" fmla="*/ 493486 w 609600"/>
              <a:gd name="connsiteY7" fmla="*/ 0 h 519530"/>
              <a:gd name="connsiteX0" fmla="*/ 493486 w 609600"/>
              <a:gd name="connsiteY0" fmla="*/ 0 h 519530"/>
              <a:gd name="connsiteX1" fmla="*/ 0 w 609600"/>
              <a:gd name="connsiteY1" fmla="*/ 58058 h 519530"/>
              <a:gd name="connsiteX2" fmla="*/ 290286 w 609600"/>
              <a:gd name="connsiteY2" fmla="*/ 101600 h 519530"/>
              <a:gd name="connsiteX3" fmla="*/ 77244 w 609600"/>
              <a:gd name="connsiteY3" fmla="*/ 351902 h 519530"/>
              <a:gd name="connsiteX4" fmla="*/ 351221 w 609600"/>
              <a:gd name="connsiteY4" fmla="*/ 215442 h 519530"/>
              <a:gd name="connsiteX5" fmla="*/ 336133 w 609600"/>
              <a:gd name="connsiteY5" fmla="*/ 519530 h 519530"/>
              <a:gd name="connsiteX6" fmla="*/ 609600 w 609600"/>
              <a:gd name="connsiteY6" fmla="*/ 43543 h 519530"/>
              <a:gd name="connsiteX7" fmla="*/ 493486 w 609600"/>
              <a:gd name="connsiteY7" fmla="*/ 0 h 519530"/>
              <a:gd name="connsiteX0" fmla="*/ 480457 w 596571"/>
              <a:gd name="connsiteY0" fmla="*/ 0 h 519530"/>
              <a:gd name="connsiteX1" fmla="*/ 0 w 596571"/>
              <a:gd name="connsiteY1" fmla="*/ 28332 h 519530"/>
              <a:gd name="connsiteX2" fmla="*/ 277257 w 596571"/>
              <a:gd name="connsiteY2" fmla="*/ 101600 h 519530"/>
              <a:gd name="connsiteX3" fmla="*/ 64215 w 596571"/>
              <a:gd name="connsiteY3" fmla="*/ 351902 h 519530"/>
              <a:gd name="connsiteX4" fmla="*/ 338192 w 596571"/>
              <a:gd name="connsiteY4" fmla="*/ 215442 h 519530"/>
              <a:gd name="connsiteX5" fmla="*/ 323104 w 596571"/>
              <a:gd name="connsiteY5" fmla="*/ 519530 h 519530"/>
              <a:gd name="connsiteX6" fmla="*/ 596571 w 596571"/>
              <a:gd name="connsiteY6" fmla="*/ 43543 h 519530"/>
              <a:gd name="connsiteX7" fmla="*/ 480457 w 596571"/>
              <a:gd name="connsiteY7" fmla="*/ 0 h 519530"/>
              <a:gd name="connsiteX0" fmla="*/ 480457 w 596571"/>
              <a:gd name="connsiteY0" fmla="*/ 0 h 519530"/>
              <a:gd name="connsiteX1" fmla="*/ 0 w 596571"/>
              <a:gd name="connsiteY1" fmla="*/ 28332 h 519530"/>
              <a:gd name="connsiteX2" fmla="*/ 266100 w 596571"/>
              <a:gd name="connsiteY2" fmla="*/ 110885 h 519530"/>
              <a:gd name="connsiteX3" fmla="*/ 64215 w 596571"/>
              <a:gd name="connsiteY3" fmla="*/ 351902 h 519530"/>
              <a:gd name="connsiteX4" fmla="*/ 338192 w 596571"/>
              <a:gd name="connsiteY4" fmla="*/ 215442 h 519530"/>
              <a:gd name="connsiteX5" fmla="*/ 323104 w 596571"/>
              <a:gd name="connsiteY5" fmla="*/ 519530 h 519530"/>
              <a:gd name="connsiteX6" fmla="*/ 596571 w 596571"/>
              <a:gd name="connsiteY6" fmla="*/ 43543 h 519530"/>
              <a:gd name="connsiteX7" fmla="*/ 480457 w 596571"/>
              <a:gd name="connsiteY7" fmla="*/ 0 h 519530"/>
              <a:gd name="connsiteX0" fmla="*/ 480457 w 563102"/>
              <a:gd name="connsiteY0" fmla="*/ 0 h 519530"/>
              <a:gd name="connsiteX1" fmla="*/ 0 w 563102"/>
              <a:gd name="connsiteY1" fmla="*/ 28332 h 519530"/>
              <a:gd name="connsiteX2" fmla="*/ 266100 w 563102"/>
              <a:gd name="connsiteY2" fmla="*/ 110885 h 519530"/>
              <a:gd name="connsiteX3" fmla="*/ 64215 w 563102"/>
              <a:gd name="connsiteY3" fmla="*/ 351902 h 519530"/>
              <a:gd name="connsiteX4" fmla="*/ 338192 w 563102"/>
              <a:gd name="connsiteY4" fmla="*/ 215442 h 519530"/>
              <a:gd name="connsiteX5" fmla="*/ 323104 w 563102"/>
              <a:gd name="connsiteY5" fmla="*/ 519530 h 519530"/>
              <a:gd name="connsiteX6" fmla="*/ 563102 w 563102"/>
              <a:gd name="connsiteY6" fmla="*/ 71395 h 519530"/>
              <a:gd name="connsiteX7" fmla="*/ 480457 w 563102"/>
              <a:gd name="connsiteY7" fmla="*/ 0 h 519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3102" h="519530">
                <a:moveTo>
                  <a:pt x="480457" y="0"/>
                </a:moveTo>
                <a:lnTo>
                  <a:pt x="0" y="28332"/>
                </a:lnTo>
                <a:lnTo>
                  <a:pt x="266100" y="110885"/>
                </a:lnTo>
                <a:lnTo>
                  <a:pt x="64215" y="351902"/>
                </a:lnTo>
                <a:lnTo>
                  <a:pt x="338192" y="215442"/>
                </a:lnTo>
                <a:lnTo>
                  <a:pt x="323104" y="519530"/>
                </a:lnTo>
                <a:lnTo>
                  <a:pt x="563102" y="71395"/>
                </a:lnTo>
                <a:lnTo>
                  <a:pt x="480457" y="0"/>
                </a:ln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Forma libre 16"/>
          <p:cNvSpPr/>
          <p:nvPr/>
        </p:nvSpPr>
        <p:spPr>
          <a:xfrm rot="4027873" flipH="1">
            <a:off x="1596574" y="4120275"/>
            <a:ext cx="563102" cy="519530"/>
          </a:xfrm>
          <a:custGeom>
            <a:avLst/>
            <a:gdLst>
              <a:gd name="connsiteX0" fmla="*/ 493486 w 609600"/>
              <a:gd name="connsiteY0" fmla="*/ 0 h 420915"/>
              <a:gd name="connsiteX1" fmla="*/ 0 w 609600"/>
              <a:gd name="connsiteY1" fmla="*/ 58058 h 420915"/>
              <a:gd name="connsiteX2" fmla="*/ 290286 w 609600"/>
              <a:gd name="connsiteY2" fmla="*/ 101600 h 420915"/>
              <a:gd name="connsiteX3" fmla="*/ 29028 w 609600"/>
              <a:gd name="connsiteY3" fmla="*/ 203200 h 420915"/>
              <a:gd name="connsiteX4" fmla="*/ 304800 w 609600"/>
              <a:gd name="connsiteY4" fmla="*/ 159658 h 420915"/>
              <a:gd name="connsiteX5" fmla="*/ 159657 w 609600"/>
              <a:gd name="connsiteY5" fmla="*/ 420915 h 420915"/>
              <a:gd name="connsiteX6" fmla="*/ 609600 w 609600"/>
              <a:gd name="connsiteY6" fmla="*/ 43543 h 420915"/>
              <a:gd name="connsiteX7" fmla="*/ 493486 w 609600"/>
              <a:gd name="connsiteY7" fmla="*/ 0 h 420915"/>
              <a:gd name="connsiteX0" fmla="*/ 493486 w 609600"/>
              <a:gd name="connsiteY0" fmla="*/ 0 h 519530"/>
              <a:gd name="connsiteX1" fmla="*/ 0 w 609600"/>
              <a:gd name="connsiteY1" fmla="*/ 58058 h 519530"/>
              <a:gd name="connsiteX2" fmla="*/ 290286 w 609600"/>
              <a:gd name="connsiteY2" fmla="*/ 101600 h 519530"/>
              <a:gd name="connsiteX3" fmla="*/ 29028 w 609600"/>
              <a:gd name="connsiteY3" fmla="*/ 203200 h 519530"/>
              <a:gd name="connsiteX4" fmla="*/ 304800 w 609600"/>
              <a:gd name="connsiteY4" fmla="*/ 159658 h 519530"/>
              <a:gd name="connsiteX5" fmla="*/ 336133 w 609600"/>
              <a:gd name="connsiteY5" fmla="*/ 519530 h 519530"/>
              <a:gd name="connsiteX6" fmla="*/ 609600 w 609600"/>
              <a:gd name="connsiteY6" fmla="*/ 43543 h 519530"/>
              <a:gd name="connsiteX7" fmla="*/ 493486 w 609600"/>
              <a:gd name="connsiteY7" fmla="*/ 0 h 519530"/>
              <a:gd name="connsiteX0" fmla="*/ 493486 w 609600"/>
              <a:gd name="connsiteY0" fmla="*/ 0 h 519530"/>
              <a:gd name="connsiteX1" fmla="*/ 0 w 609600"/>
              <a:gd name="connsiteY1" fmla="*/ 58058 h 519530"/>
              <a:gd name="connsiteX2" fmla="*/ 290286 w 609600"/>
              <a:gd name="connsiteY2" fmla="*/ 101600 h 519530"/>
              <a:gd name="connsiteX3" fmla="*/ 77244 w 609600"/>
              <a:gd name="connsiteY3" fmla="*/ 351902 h 519530"/>
              <a:gd name="connsiteX4" fmla="*/ 304800 w 609600"/>
              <a:gd name="connsiteY4" fmla="*/ 159658 h 519530"/>
              <a:gd name="connsiteX5" fmla="*/ 336133 w 609600"/>
              <a:gd name="connsiteY5" fmla="*/ 519530 h 519530"/>
              <a:gd name="connsiteX6" fmla="*/ 609600 w 609600"/>
              <a:gd name="connsiteY6" fmla="*/ 43543 h 519530"/>
              <a:gd name="connsiteX7" fmla="*/ 493486 w 609600"/>
              <a:gd name="connsiteY7" fmla="*/ 0 h 519530"/>
              <a:gd name="connsiteX0" fmla="*/ 493486 w 609600"/>
              <a:gd name="connsiteY0" fmla="*/ 0 h 519530"/>
              <a:gd name="connsiteX1" fmla="*/ 0 w 609600"/>
              <a:gd name="connsiteY1" fmla="*/ 58058 h 519530"/>
              <a:gd name="connsiteX2" fmla="*/ 290286 w 609600"/>
              <a:gd name="connsiteY2" fmla="*/ 101600 h 519530"/>
              <a:gd name="connsiteX3" fmla="*/ 77244 w 609600"/>
              <a:gd name="connsiteY3" fmla="*/ 351902 h 519530"/>
              <a:gd name="connsiteX4" fmla="*/ 351221 w 609600"/>
              <a:gd name="connsiteY4" fmla="*/ 215442 h 519530"/>
              <a:gd name="connsiteX5" fmla="*/ 336133 w 609600"/>
              <a:gd name="connsiteY5" fmla="*/ 519530 h 519530"/>
              <a:gd name="connsiteX6" fmla="*/ 609600 w 609600"/>
              <a:gd name="connsiteY6" fmla="*/ 43543 h 519530"/>
              <a:gd name="connsiteX7" fmla="*/ 493486 w 609600"/>
              <a:gd name="connsiteY7" fmla="*/ 0 h 519530"/>
              <a:gd name="connsiteX0" fmla="*/ 480457 w 596571"/>
              <a:gd name="connsiteY0" fmla="*/ 0 h 519530"/>
              <a:gd name="connsiteX1" fmla="*/ 0 w 596571"/>
              <a:gd name="connsiteY1" fmla="*/ 28332 h 519530"/>
              <a:gd name="connsiteX2" fmla="*/ 277257 w 596571"/>
              <a:gd name="connsiteY2" fmla="*/ 101600 h 519530"/>
              <a:gd name="connsiteX3" fmla="*/ 64215 w 596571"/>
              <a:gd name="connsiteY3" fmla="*/ 351902 h 519530"/>
              <a:gd name="connsiteX4" fmla="*/ 338192 w 596571"/>
              <a:gd name="connsiteY4" fmla="*/ 215442 h 519530"/>
              <a:gd name="connsiteX5" fmla="*/ 323104 w 596571"/>
              <a:gd name="connsiteY5" fmla="*/ 519530 h 519530"/>
              <a:gd name="connsiteX6" fmla="*/ 596571 w 596571"/>
              <a:gd name="connsiteY6" fmla="*/ 43543 h 519530"/>
              <a:gd name="connsiteX7" fmla="*/ 480457 w 596571"/>
              <a:gd name="connsiteY7" fmla="*/ 0 h 519530"/>
              <a:gd name="connsiteX0" fmla="*/ 480457 w 596571"/>
              <a:gd name="connsiteY0" fmla="*/ 0 h 519530"/>
              <a:gd name="connsiteX1" fmla="*/ 0 w 596571"/>
              <a:gd name="connsiteY1" fmla="*/ 28332 h 519530"/>
              <a:gd name="connsiteX2" fmla="*/ 266100 w 596571"/>
              <a:gd name="connsiteY2" fmla="*/ 110885 h 519530"/>
              <a:gd name="connsiteX3" fmla="*/ 64215 w 596571"/>
              <a:gd name="connsiteY3" fmla="*/ 351902 h 519530"/>
              <a:gd name="connsiteX4" fmla="*/ 338192 w 596571"/>
              <a:gd name="connsiteY4" fmla="*/ 215442 h 519530"/>
              <a:gd name="connsiteX5" fmla="*/ 323104 w 596571"/>
              <a:gd name="connsiteY5" fmla="*/ 519530 h 519530"/>
              <a:gd name="connsiteX6" fmla="*/ 596571 w 596571"/>
              <a:gd name="connsiteY6" fmla="*/ 43543 h 519530"/>
              <a:gd name="connsiteX7" fmla="*/ 480457 w 596571"/>
              <a:gd name="connsiteY7" fmla="*/ 0 h 519530"/>
              <a:gd name="connsiteX0" fmla="*/ 480457 w 563102"/>
              <a:gd name="connsiteY0" fmla="*/ 0 h 519530"/>
              <a:gd name="connsiteX1" fmla="*/ 0 w 563102"/>
              <a:gd name="connsiteY1" fmla="*/ 28332 h 519530"/>
              <a:gd name="connsiteX2" fmla="*/ 266100 w 563102"/>
              <a:gd name="connsiteY2" fmla="*/ 110885 h 519530"/>
              <a:gd name="connsiteX3" fmla="*/ 64215 w 563102"/>
              <a:gd name="connsiteY3" fmla="*/ 351902 h 519530"/>
              <a:gd name="connsiteX4" fmla="*/ 338192 w 563102"/>
              <a:gd name="connsiteY4" fmla="*/ 215442 h 519530"/>
              <a:gd name="connsiteX5" fmla="*/ 323104 w 563102"/>
              <a:gd name="connsiteY5" fmla="*/ 519530 h 519530"/>
              <a:gd name="connsiteX6" fmla="*/ 563102 w 563102"/>
              <a:gd name="connsiteY6" fmla="*/ 71395 h 519530"/>
              <a:gd name="connsiteX7" fmla="*/ 480457 w 563102"/>
              <a:gd name="connsiteY7" fmla="*/ 0 h 519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3102" h="519530">
                <a:moveTo>
                  <a:pt x="480457" y="0"/>
                </a:moveTo>
                <a:lnTo>
                  <a:pt x="0" y="28332"/>
                </a:lnTo>
                <a:lnTo>
                  <a:pt x="266100" y="110885"/>
                </a:lnTo>
                <a:lnTo>
                  <a:pt x="64215" y="351902"/>
                </a:lnTo>
                <a:lnTo>
                  <a:pt x="338192" y="215442"/>
                </a:lnTo>
                <a:lnTo>
                  <a:pt x="323104" y="519530"/>
                </a:lnTo>
                <a:lnTo>
                  <a:pt x="563102" y="71395"/>
                </a:lnTo>
                <a:lnTo>
                  <a:pt x="480457" y="0"/>
                </a:ln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Elipse 17"/>
          <p:cNvSpPr/>
          <p:nvPr/>
        </p:nvSpPr>
        <p:spPr>
          <a:xfrm>
            <a:off x="1260901" y="4263644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Elipse 18"/>
          <p:cNvSpPr/>
          <p:nvPr/>
        </p:nvSpPr>
        <p:spPr>
          <a:xfrm>
            <a:off x="965512" y="3782458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Elipse 19"/>
          <p:cNvSpPr/>
          <p:nvPr/>
        </p:nvSpPr>
        <p:spPr>
          <a:xfrm>
            <a:off x="1044078" y="4032440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Elipse 20"/>
          <p:cNvSpPr/>
          <p:nvPr/>
        </p:nvSpPr>
        <p:spPr>
          <a:xfrm>
            <a:off x="2406085" y="4570905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Elipse 21"/>
          <p:cNvSpPr/>
          <p:nvPr/>
        </p:nvSpPr>
        <p:spPr>
          <a:xfrm>
            <a:off x="1788125" y="4604388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Elipse 22"/>
          <p:cNvSpPr/>
          <p:nvPr/>
        </p:nvSpPr>
        <p:spPr>
          <a:xfrm>
            <a:off x="2151309" y="4590895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Elipse 23"/>
          <p:cNvSpPr/>
          <p:nvPr/>
        </p:nvSpPr>
        <p:spPr>
          <a:xfrm>
            <a:off x="1498661" y="4438455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Elipse 25"/>
          <p:cNvSpPr/>
          <p:nvPr/>
        </p:nvSpPr>
        <p:spPr>
          <a:xfrm>
            <a:off x="2741185" y="4692851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Elipse 26"/>
          <p:cNvSpPr/>
          <p:nvPr/>
        </p:nvSpPr>
        <p:spPr>
          <a:xfrm>
            <a:off x="3125773" y="4493995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Elipse 27"/>
          <p:cNvSpPr/>
          <p:nvPr/>
        </p:nvSpPr>
        <p:spPr>
          <a:xfrm>
            <a:off x="3486814" y="3761044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Elipse 28"/>
          <p:cNvSpPr/>
          <p:nvPr/>
        </p:nvSpPr>
        <p:spPr>
          <a:xfrm>
            <a:off x="3472353" y="3998384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Elipse 29"/>
          <p:cNvSpPr/>
          <p:nvPr/>
        </p:nvSpPr>
        <p:spPr>
          <a:xfrm>
            <a:off x="3284882" y="4228003"/>
            <a:ext cx="180000" cy="180000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Elipse 59"/>
          <p:cNvSpPr/>
          <p:nvPr/>
        </p:nvSpPr>
        <p:spPr>
          <a:xfrm>
            <a:off x="5997903" y="1545772"/>
            <a:ext cx="2906608" cy="2235200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Elipse 60"/>
          <p:cNvSpPr/>
          <p:nvPr/>
        </p:nvSpPr>
        <p:spPr>
          <a:xfrm>
            <a:off x="9760854" y="469184"/>
            <a:ext cx="609600" cy="609600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2" name="Elipse 61"/>
          <p:cNvSpPr/>
          <p:nvPr/>
        </p:nvSpPr>
        <p:spPr>
          <a:xfrm>
            <a:off x="8936454" y="518558"/>
            <a:ext cx="609600" cy="609600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Elipse 62"/>
          <p:cNvSpPr/>
          <p:nvPr/>
        </p:nvSpPr>
        <p:spPr>
          <a:xfrm>
            <a:off x="9975654" y="771070"/>
            <a:ext cx="180000" cy="180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Elipse 63"/>
          <p:cNvSpPr/>
          <p:nvPr/>
        </p:nvSpPr>
        <p:spPr>
          <a:xfrm>
            <a:off x="9151254" y="785585"/>
            <a:ext cx="180000" cy="180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Elipse 64"/>
          <p:cNvSpPr/>
          <p:nvPr/>
        </p:nvSpPr>
        <p:spPr>
          <a:xfrm>
            <a:off x="10370454" y="1311772"/>
            <a:ext cx="468000" cy="468000"/>
          </a:xfrm>
          <a:prstGeom prst="ellipse">
            <a:avLst/>
          </a:prstGeom>
          <a:solidFill>
            <a:srgbClr val="FF6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6" name="Elipse 65"/>
          <p:cNvSpPr/>
          <p:nvPr/>
        </p:nvSpPr>
        <p:spPr>
          <a:xfrm>
            <a:off x="9597654" y="1346821"/>
            <a:ext cx="468000" cy="468000"/>
          </a:xfrm>
          <a:prstGeom prst="ellipse">
            <a:avLst/>
          </a:prstGeom>
          <a:solidFill>
            <a:srgbClr val="FF6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7" name="Arco 66"/>
          <p:cNvSpPr/>
          <p:nvPr/>
        </p:nvSpPr>
        <p:spPr>
          <a:xfrm rot="5400000">
            <a:off x="7161196" y="2008381"/>
            <a:ext cx="483140" cy="703597"/>
          </a:xfrm>
          <a:prstGeom prst="arc">
            <a:avLst>
              <a:gd name="adj1" fmla="val 15789037"/>
              <a:gd name="adj2" fmla="val 576081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Forma libre 67"/>
          <p:cNvSpPr/>
          <p:nvPr/>
        </p:nvSpPr>
        <p:spPr>
          <a:xfrm>
            <a:off x="5549411" y="4027846"/>
            <a:ext cx="1563344" cy="1907912"/>
          </a:xfrm>
          <a:custGeom>
            <a:avLst/>
            <a:gdLst>
              <a:gd name="connsiteX0" fmla="*/ 333828 w 1219200"/>
              <a:gd name="connsiteY0" fmla="*/ 29029 h 1785257"/>
              <a:gd name="connsiteX1" fmla="*/ 0 w 1219200"/>
              <a:gd name="connsiteY1" fmla="*/ 1785257 h 1785257"/>
              <a:gd name="connsiteX2" fmla="*/ 1219200 w 1219200"/>
              <a:gd name="connsiteY2" fmla="*/ 1741714 h 1785257"/>
              <a:gd name="connsiteX3" fmla="*/ 682171 w 1219200"/>
              <a:gd name="connsiteY3" fmla="*/ 0 h 1785257"/>
              <a:gd name="connsiteX4" fmla="*/ 333828 w 1219200"/>
              <a:gd name="connsiteY4" fmla="*/ 29029 h 1785257"/>
              <a:gd name="connsiteX0" fmla="*/ 368247 w 1253619"/>
              <a:gd name="connsiteY0" fmla="*/ 29029 h 1785257"/>
              <a:gd name="connsiteX1" fmla="*/ 34419 w 1253619"/>
              <a:gd name="connsiteY1" fmla="*/ 1785257 h 1785257"/>
              <a:gd name="connsiteX2" fmla="*/ 1253619 w 1253619"/>
              <a:gd name="connsiteY2" fmla="*/ 1741714 h 1785257"/>
              <a:gd name="connsiteX3" fmla="*/ 716590 w 1253619"/>
              <a:gd name="connsiteY3" fmla="*/ 0 h 1785257"/>
              <a:gd name="connsiteX4" fmla="*/ 368247 w 1253619"/>
              <a:gd name="connsiteY4" fmla="*/ 29029 h 1785257"/>
              <a:gd name="connsiteX0" fmla="*/ 388489 w 1273861"/>
              <a:gd name="connsiteY0" fmla="*/ 29029 h 1785257"/>
              <a:gd name="connsiteX1" fmla="*/ 54661 w 1273861"/>
              <a:gd name="connsiteY1" fmla="*/ 1785257 h 1785257"/>
              <a:gd name="connsiteX2" fmla="*/ 1273861 w 1273861"/>
              <a:gd name="connsiteY2" fmla="*/ 1741714 h 1785257"/>
              <a:gd name="connsiteX3" fmla="*/ 736832 w 1273861"/>
              <a:gd name="connsiteY3" fmla="*/ 0 h 1785257"/>
              <a:gd name="connsiteX4" fmla="*/ 388489 w 1273861"/>
              <a:gd name="connsiteY4" fmla="*/ 29029 h 1785257"/>
              <a:gd name="connsiteX0" fmla="*/ 400771 w 1286143"/>
              <a:gd name="connsiteY0" fmla="*/ 29029 h 1785257"/>
              <a:gd name="connsiteX1" fmla="*/ 52429 w 1286143"/>
              <a:gd name="connsiteY1" fmla="*/ 1785257 h 1785257"/>
              <a:gd name="connsiteX2" fmla="*/ 1286143 w 1286143"/>
              <a:gd name="connsiteY2" fmla="*/ 1741714 h 1785257"/>
              <a:gd name="connsiteX3" fmla="*/ 749114 w 1286143"/>
              <a:gd name="connsiteY3" fmla="*/ 0 h 1785257"/>
              <a:gd name="connsiteX4" fmla="*/ 400771 w 1286143"/>
              <a:gd name="connsiteY4" fmla="*/ 29029 h 1785257"/>
              <a:gd name="connsiteX0" fmla="*/ 609298 w 1494670"/>
              <a:gd name="connsiteY0" fmla="*/ 29029 h 1785257"/>
              <a:gd name="connsiteX1" fmla="*/ 260956 w 1494670"/>
              <a:gd name="connsiteY1" fmla="*/ 1785257 h 1785257"/>
              <a:gd name="connsiteX2" fmla="*/ 1494670 w 1494670"/>
              <a:gd name="connsiteY2" fmla="*/ 1741714 h 1785257"/>
              <a:gd name="connsiteX3" fmla="*/ 957641 w 1494670"/>
              <a:gd name="connsiteY3" fmla="*/ 0 h 1785257"/>
              <a:gd name="connsiteX4" fmla="*/ 609298 w 1494670"/>
              <a:gd name="connsiteY4" fmla="*/ 29029 h 1785257"/>
              <a:gd name="connsiteX0" fmla="*/ 609298 w 1511836"/>
              <a:gd name="connsiteY0" fmla="*/ 29029 h 1785257"/>
              <a:gd name="connsiteX1" fmla="*/ 260956 w 1511836"/>
              <a:gd name="connsiteY1" fmla="*/ 1785257 h 1785257"/>
              <a:gd name="connsiteX2" fmla="*/ 1494670 w 1511836"/>
              <a:gd name="connsiteY2" fmla="*/ 1741714 h 1785257"/>
              <a:gd name="connsiteX3" fmla="*/ 957641 w 1511836"/>
              <a:gd name="connsiteY3" fmla="*/ 0 h 1785257"/>
              <a:gd name="connsiteX4" fmla="*/ 609298 w 1511836"/>
              <a:gd name="connsiteY4" fmla="*/ 29029 h 1785257"/>
              <a:gd name="connsiteX0" fmla="*/ 609298 w 1516636"/>
              <a:gd name="connsiteY0" fmla="*/ 0 h 1756228"/>
              <a:gd name="connsiteX1" fmla="*/ 260956 w 1516636"/>
              <a:gd name="connsiteY1" fmla="*/ 1756228 h 1756228"/>
              <a:gd name="connsiteX2" fmla="*/ 1494670 w 1516636"/>
              <a:gd name="connsiteY2" fmla="*/ 1712685 h 1756228"/>
              <a:gd name="connsiteX3" fmla="*/ 1088270 w 1516636"/>
              <a:gd name="connsiteY3" fmla="*/ 14514 h 1756228"/>
              <a:gd name="connsiteX4" fmla="*/ 609298 w 1516636"/>
              <a:gd name="connsiteY4" fmla="*/ 0 h 1756228"/>
              <a:gd name="connsiteX0" fmla="*/ 609298 w 1618454"/>
              <a:gd name="connsiteY0" fmla="*/ 0 h 1756228"/>
              <a:gd name="connsiteX1" fmla="*/ 260956 w 1618454"/>
              <a:gd name="connsiteY1" fmla="*/ 1756228 h 1756228"/>
              <a:gd name="connsiteX2" fmla="*/ 1494670 w 1618454"/>
              <a:gd name="connsiteY2" fmla="*/ 1712685 h 1756228"/>
              <a:gd name="connsiteX3" fmla="*/ 1088270 w 1618454"/>
              <a:gd name="connsiteY3" fmla="*/ 14514 h 1756228"/>
              <a:gd name="connsiteX4" fmla="*/ 609298 w 1618454"/>
              <a:gd name="connsiteY4" fmla="*/ 0 h 1756228"/>
              <a:gd name="connsiteX0" fmla="*/ 609298 w 1618454"/>
              <a:gd name="connsiteY0" fmla="*/ 0 h 1951455"/>
              <a:gd name="connsiteX1" fmla="*/ 260956 w 1618454"/>
              <a:gd name="connsiteY1" fmla="*/ 1756228 h 1951455"/>
              <a:gd name="connsiteX2" fmla="*/ 1494670 w 1618454"/>
              <a:gd name="connsiteY2" fmla="*/ 1712685 h 1951455"/>
              <a:gd name="connsiteX3" fmla="*/ 1088270 w 1618454"/>
              <a:gd name="connsiteY3" fmla="*/ 14514 h 1951455"/>
              <a:gd name="connsiteX4" fmla="*/ 609298 w 1618454"/>
              <a:gd name="connsiteY4" fmla="*/ 0 h 1951455"/>
              <a:gd name="connsiteX0" fmla="*/ 609298 w 1633157"/>
              <a:gd name="connsiteY0" fmla="*/ 0 h 1951455"/>
              <a:gd name="connsiteX1" fmla="*/ 260956 w 1633157"/>
              <a:gd name="connsiteY1" fmla="*/ 1756228 h 1951455"/>
              <a:gd name="connsiteX2" fmla="*/ 1494670 w 1633157"/>
              <a:gd name="connsiteY2" fmla="*/ 1712685 h 1951455"/>
              <a:gd name="connsiteX3" fmla="*/ 1189870 w 1633157"/>
              <a:gd name="connsiteY3" fmla="*/ 14514 h 1951455"/>
              <a:gd name="connsiteX4" fmla="*/ 609298 w 1633157"/>
              <a:gd name="connsiteY4" fmla="*/ 0 h 1951455"/>
              <a:gd name="connsiteX0" fmla="*/ 609298 w 1628624"/>
              <a:gd name="connsiteY0" fmla="*/ 0 h 1951455"/>
              <a:gd name="connsiteX1" fmla="*/ 260956 w 1628624"/>
              <a:gd name="connsiteY1" fmla="*/ 1756228 h 1951455"/>
              <a:gd name="connsiteX2" fmla="*/ 1494670 w 1628624"/>
              <a:gd name="connsiteY2" fmla="*/ 1712685 h 1951455"/>
              <a:gd name="connsiteX3" fmla="*/ 1160842 w 1628624"/>
              <a:gd name="connsiteY3" fmla="*/ 14514 h 1951455"/>
              <a:gd name="connsiteX4" fmla="*/ 609298 w 1628624"/>
              <a:gd name="connsiteY4" fmla="*/ 0 h 1951455"/>
              <a:gd name="connsiteX0" fmla="*/ 609298 w 1604128"/>
              <a:gd name="connsiteY0" fmla="*/ 0 h 1917202"/>
              <a:gd name="connsiteX1" fmla="*/ 260956 w 1604128"/>
              <a:gd name="connsiteY1" fmla="*/ 1756228 h 1917202"/>
              <a:gd name="connsiteX2" fmla="*/ 1465641 w 1604128"/>
              <a:gd name="connsiteY2" fmla="*/ 1625599 h 1917202"/>
              <a:gd name="connsiteX3" fmla="*/ 1160842 w 1604128"/>
              <a:gd name="connsiteY3" fmla="*/ 14514 h 1917202"/>
              <a:gd name="connsiteX4" fmla="*/ 609298 w 1604128"/>
              <a:gd name="connsiteY4" fmla="*/ 0 h 1917202"/>
              <a:gd name="connsiteX0" fmla="*/ 632146 w 1626976"/>
              <a:gd name="connsiteY0" fmla="*/ 0 h 1889649"/>
              <a:gd name="connsiteX1" fmla="*/ 254775 w 1626976"/>
              <a:gd name="connsiteY1" fmla="*/ 1712685 h 1889649"/>
              <a:gd name="connsiteX2" fmla="*/ 1488489 w 1626976"/>
              <a:gd name="connsiteY2" fmla="*/ 1625599 h 1889649"/>
              <a:gd name="connsiteX3" fmla="*/ 1183690 w 1626976"/>
              <a:gd name="connsiteY3" fmla="*/ 14514 h 1889649"/>
              <a:gd name="connsiteX4" fmla="*/ 632146 w 1626976"/>
              <a:gd name="connsiteY4" fmla="*/ 0 h 1889649"/>
              <a:gd name="connsiteX0" fmla="*/ 568514 w 1563344"/>
              <a:gd name="connsiteY0" fmla="*/ 0 h 1889649"/>
              <a:gd name="connsiteX1" fmla="*/ 191143 w 1563344"/>
              <a:gd name="connsiteY1" fmla="*/ 1712685 h 1889649"/>
              <a:gd name="connsiteX2" fmla="*/ 1424857 w 1563344"/>
              <a:gd name="connsiteY2" fmla="*/ 1625599 h 1889649"/>
              <a:gd name="connsiteX3" fmla="*/ 1120058 w 1563344"/>
              <a:gd name="connsiteY3" fmla="*/ 14514 h 1889649"/>
              <a:gd name="connsiteX4" fmla="*/ 568514 w 1563344"/>
              <a:gd name="connsiteY4" fmla="*/ 0 h 1889649"/>
              <a:gd name="connsiteX0" fmla="*/ 568514 w 1563344"/>
              <a:gd name="connsiteY0" fmla="*/ 0 h 1907912"/>
              <a:gd name="connsiteX1" fmla="*/ 191143 w 1563344"/>
              <a:gd name="connsiteY1" fmla="*/ 1712685 h 1907912"/>
              <a:gd name="connsiteX2" fmla="*/ 1424857 w 1563344"/>
              <a:gd name="connsiteY2" fmla="*/ 1669142 h 1907912"/>
              <a:gd name="connsiteX3" fmla="*/ 1120058 w 1563344"/>
              <a:gd name="connsiteY3" fmla="*/ 14514 h 1907912"/>
              <a:gd name="connsiteX4" fmla="*/ 568514 w 1563344"/>
              <a:gd name="connsiteY4" fmla="*/ 0 h 1907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3344" h="1907912">
                <a:moveTo>
                  <a:pt x="568514" y="0"/>
                </a:moveTo>
                <a:cubicBezTo>
                  <a:pt x="251619" y="224971"/>
                  <a:pt x="-290248" y="962781"/>
                  <a:pt x="191143" y="1712685"/>
                </a:cubicBezTo>
                <a:cubicBezTo>
                  <a:pt x="338705" y="1998133"/>
                  <a:pt x="1286971" y="1959428"/>
                  <a:pt x="1424857" y="1669142"/>
                </a:cubicBezTo>
                <a:cubicBezTo>
                  <a:pt x="1816742" y="602342"/>
                  <a:pt x="1267620" y="299962"/>
                  <a:pt x="1120058" y="14514"/>
                </a:cubicBezTo>
                <a:lnTo>
                  <a:pt x="568514" y="0"/>
                </a:ln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Forma libre 68"/>
          <p:cNvSpPr/>
          <p:nvPr/>
        </p:nvSpPr>
        <p:spPr>
          <a:xfrm>
            <a:off x="10504478" y="3075333"/>
            <a:ext cx="1087266" cy="1097908"/>
          </a:xfrm>
          <a:custGeom>
            <a:avLst/>
            <a:gdLst>
              <a:gd name="connsiteX0" fmla="*/ 0 w 870857"/>
              <a:gd name="connsiteY0" fmla="*/ 203200 h 1103085"/>
              <a:gd name="connsiteX1" fmla="*/ 0 w 870857"/>
              <a:gd name="connsiteY1" fmla="*/ 203200 h 1103085"/>
              <a:gd name="connsiteX2" fmla="*/ 870857 w 870857"/>
              <a:gd name="connsiteY2" fmla="*/ 0 h 1103085"/>
              <a:gd name="connsiteX3" fmla="*/ 217714 w 870857"/>
              <a:gd name="connsiteY3" fmla="*/ 1103085 h 1103085"/>
              <a:gd name="connsiteX4" fmla="*/ 58057 w 870857"/>
              <a:gd name="connsiteY4" fmla="*/ 203200 h 1103085"/>
              <a:gd name="connsiteX5" fmla="*/ 0 w 870857"/>
              <a:gd name="connsiteY5" fmla="*/ 203200 h 1103085"/>
              <a:gd name="connsiteX0" fmla="*/ 0 w 872560"/>
              <a:gd name="connsiteY0" fmla="*/ 203200 h 1103085"/>
              <a:gd name="connsiteX1" fmla="*/ 0 w 872560"/>
              <a:gd name="connsiteY1" fmla="*/ 203200 h 1103085"/>
              <a:gd name="connsiteX2" fmla="*/ 870857 w 872560"/>
              <a:gd name="connsiteY2" fmla="*/ 0 h 1103085"/>
              <a:gd name="connsiteX3" fmla="*/ 217714 w 872560"/>
              <a:gd name="connsiteY3" fmla="*/ 1103085 h 1103085"/>
              <a:gd name="connsiteX4" fmla="*/ 58057 w 872560"/>
              <a:gd name="connsiteY4" fmla="*/ 203200 h 1103085"/>
              <a:gd name="connsiteX5" fmla="*/ 0 w 872560"/>
              <a:gd name="connsiteY5" fmla="*/ 203200 h 1103085"/>
              <a:gd name="connsiteX0" fmla="*/ 0 w 872560"/>
              <a:gd name="connsiteY0" fmla="*/ 243044 h 1142929"/>
              <a:gd name="connsiteX1" fmla="*/ 0 w 872560"/>
              <a:gd name="connsiteY1" fmla="*/ 243044 h 1142929"/>
              <a:gd name="connsiteX2" fmla="*/ 870857 w 872560"/>
              <a:gd name="connsiteY2" fmla="*/ 39844 h 1142929"/>
              <a:gd name="connsiteX3" fmla="*/ 217714 w 872560"/>
              <a:gd name="connsiteY3" fmla="*/ 1142929 h 1142929"/>
              <a:gd name="connsiteX4" fmla="*/ 58057 w 872560"/>
              <a:gd name="connsiteY4" fmla="*/ 243044 h 1142929"/>
              <a:gd name="connsiteX5" fmla="*/ 0 w 872560"/>
              <a:gd name="connsiteY5" fmla="*/ 243044 h 1142929"/>
              <a:gd name="connsiteX0" fmla="*/ 0 w 930977"/>
              <a:gd name="connsiteY0" fmla="*/ 243044 h 1142929"/>
              <a:gd name="connsiteX1" fmla="*/ 0 w 930977"/>
              <a:gd name="connsiteY1" fmla="*/ 243044 h 1142929"/>
              <a:gd name="connsiteX2" fmla="*/ 870857 w 930977"/>
              <a:gd name="connsiteY2" fmla="*/ 39844 h 1142929"/>
              <a:gd name="connsiteX3" fmla="*/ 217714 w 930977"/>
              <a:gd name="connsiteY3" fmla="*/ 1142929 h 1142929"/>
              <a:gd name="connsiteX4" fmla="*/ 58057 w 930977"/>
              <a:gd name="connsiteY4" fmla="*/ 243044 h 1142929"/>
              <a:gd name="connsiteX5" fmla="*/ 0 w 930977"/>
              <a:gd name="connsiteY5" fmla="*/ 243044 h 1142929"/>
              <a:gd name="connsiteX0" fmla="*/ 0 w 927709"/>
              <a:gd name="connsiteY0" fmla="*/ 243044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4" fmla="*/ 58057 w 927709"/>
              <a:gd name="connsiteY4" fmla="*/ 243044 h 1142929"/>
              <a:gd name="connsiteX5" fmla="*/ 0 w 927709"/>
              <a:gd name="connsiteY5" fmla="*/ 243044 h 1142929"/>
              <a:gd name="connsiteX0" fmla="*/ 58057 w 927709"/>
              <a:gd name="connsiteY0" fmla="*/ 243044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4" fmla="*/ 58057 w 927709"/>
              <a:gd name="connsiteY4" fmla="*/ 243044 h 1142929"/>
              <a:gd name="connsiteX0" fmla="*/ 159657 w 927709"/>
              <a:gd name="connsiteY0" fmla="*/ 1142929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0" fmla="*/ 275771 w 1043823"/>
              <a:gd name="connsiteY0" fmla="*/ 1144325 h 1144325"/>
              <a:gd name="connsiteX1" fmla="*/ 0 w 1043823"/>
              <a:gd name="connsiteY1" fmla="*/ 229926 h 1144325"/>
              <a:gd name="connsiteX2" fmla="*/ 986971 w 1043823"/>
              <a:gd name="connsiteY2" fmla="*/ 41240 h 1144325"/>
              <a:gd name="connsiteX3" fmla="*/ 275771 w 1043823"/>
              <a:gd name="connsiteY3" fmla="*/ 1144325 h 1144325"/>
              <a:gd name="connsiteX0" fmla="*/ 277043 w 1072618"/>
              <a:gd name="connsiteY0" fmla="*/ 1133587 h 1133587"/>
              <a:gd name="connsiteX1" fmla="*/ 30300 w 1072618"/>
              <a:gd name="connsiteY1" fmla="*/ 248216 h 1133587"/>
              <a:gd name="connsiteX2" fmla="*/ 1017271 w 1072618"/>
              <a:gd name="connsiteY2" fmla="*/ 59530 h 1133587"/>
              <a:gd name="connsiteX3" fmla="*/ 277043 w 1072618"/>
              <a:gd name="connsiteY3" fmla="*/ 1133587 h 1133587"/>
              <a:gd name="connsiteX0" fmla="*/ 277901 w 1087266"/>
              <a:gd name="connsiteY0" fmla="*/ 1097908 h 1097908"/>
              <a:gd name="connsiteX1" fmla="*/ 31158 w 1087266"/>
              <a:gd name="connsiteY1" fmla="*/ 212537 h 1097908"/>
              <a:gd name="connsiteX2" fmla="*/ 1032643 w 1087266"/>
              <a:gd name="connsiteY2" fmla="*/ 67394 h 1097908"/>
              <a:gd name="connsiteX3" fmla="*/ 277901 w 1087266"/>
              <a:gd name="connsiteY3" fmla="*/ 1097908 h 109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7266" h="1097908">
                <a:moveTo>
                  <a:pt x="277901" y="1097908"/>
                </a:moveTo>
                <a:cubicBezTo>
                  <a:pt x="195653" y="802784"/>
                  <a:pt x="-94632" y="384289"/>
                  <a:pt x="31158" y="212537"/>
                </a:cubicBezTo>
                <a:cubicBezTo>
                  <a:pt x="156948" y="40785"/>
                  <a:pt x="996357" y="-82587"/>
                  <a:pt x="1032643" y="67394"/>
                </a:cubicBezTo>
                <a:cubicBezTo>
                  <a:pt x="1315672" y="391547"/>
                  <a:pt x="413368" y="1064041"/>
                  <a:pt x="277901" y="1097908"/>
                </a:cubicBez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0" name="Forma libre 69"/>
          <p:cNvSpPr/>
          <p:nvPr/>
        </p:nvSpPr>
        <p:spPr>
          <a:xfrm flipH="1">
            <a:off x="9194229" y="3075333"/>
            <a:ext cx="1087266" cy="1097908"/>
          </a:xfrm>
          <a:custGeom>
            <a:avLst/>
            <a:gdLst>
              <a:gd name="connsiteX0" fmla="*/ 0 w 870857"/>
              <a:gd name="connsiteY0" fmla="*/ 203200 h 1103085"/>
              <a:gd name="connsiteX1" fmla="*/ 0 w 870857"/>
              <a:gd name="connsiteY1" fmla="*/ 203200 h 1103085"/>
              <a:gd name="connsiteX2" fmla="*/ 870857 w 870857"/>
              <a:gd name="connsiteY2" fmla="*/ 0 h 1103085"/>
              <a:gd name="connsiteX3" fmla="*/ 217714 w 870857"/>
              <a:gd name="connsiteY3" fmla="*/ 1103085 h 1103085"/>
              <a:gd name="connsiteX4" fmla="*/ 58057 w 870857"/>
              <a:gd name="connsiteY4" fmla="*/ 203200 h 1103085"/>
              <a:gd name="connsiteX5" fmla="*/ 0 w 870857"/>
              <a:gd name="connsiteY5" fmla="*/ 203200 h 1103085"/>
              <a:gd name="connsiteX0" fmla="*/ 0 w 872560"/>
              <a:gd name="connsiteY0" fmla="*/ 203200 h 1103085"/>
              <a:gd name="connsiteX1" fmla="*/ 0 w 872560"/>
              <a:gd name="connsiteY1" fmla="*/ 203200 h 1103085"/>
              <a:gd name="connsiteX2" fmla="*/ 870857 w 872560"/>
              <a:gd name="connsiteY2" fmla="*/ 0 h 1103085"/>
              <a:gd name="connsiteX3" fmla="*/ 217714 w 872560"/>
              <a:gd name="connsiteY3" fmla="*/ 1103085 h 1103085"/>
              <a:gd name="connsiteX4" fmla="*/ 58057 w 872560"/>
              <a:gd name="connsiteY4" fmla="*/ 203200 h 1103085"/>
              <a:gd name="connsiteX5" fmla="*/ 0 w 872560"/>
              <a:gd name="connsiteY5" fmla="*/ 203200 h 1103085"/>
              <a:gd name="connsiteX0" fmla="*/ 0 w 872560"/>
              <a:gd name="connsiteY0" fmla="*/ 243044 h 1142929"/>
              <a:gd name="connsiteX1" fmla="*/ 0 w 872560"/>
              <a:gd name="connsiteY1" fmla="*/ 243044 h 1142929"/>
              <a:gd name="connsiteX2" fmla="*/ 870857 w 872560"/>
              <a:gd name="connsiteY2" fmla="*/ 39844 h 1142929"/>
              <a:gd name="connsiteX3" fmla="*/ 217714 w 872560"/>
              <a:gd name="connsiteY3" fmla="*/ 1142929 h 1142929"/>
              <a:gd name="connsiteX4" fmla="*/ 58057 w 872560"/>
              <a:gd name="connsiteY4" fmla="*/ 243044 h 1142929"/>
              <a:gd name="connsiteX5" fmla="*/ 0 w 872560"/>
              <a:gd name="connsiteY5" fmla="*/ 243044 h 1142929"/>
              <a:gd name="connsiteX0" fmla="*/ 0 w 930977"/>
              <a:gd name="connsiteY0" fmla="*/ 243044 h 1142929"/>
              <a:gd name="connsiteX1" fmla="*/ 0 w 930977"/>
              <a:gd name="connsiteY1" fmla="*/ 243044 h 1142929"/>
              <a:gd name="connsiteX2" fmla="*/ 870857 w 930977"/>
              <a:gd name="connsiteY2" fmla="*/ 39844 h 1142929"/>
              <a:gd name="connsiteX3" fmla="*/ 217714 w 930977"/>
              <a:gd name="connsiteY3" fmla="*/ 1142929 h 1142929"/>
              <a:gd name="connsiteX4" fmla="*/ 58057 w 930977"/>
              <a:gd name="connsiteY4" fmla="*/ 243044 h 1142929"/>
              <a:gd name="connsiteX5" fmla="*/ 0 w 930977"/>
              <a:gd name="connsiteY5" fmla="*/ 243044 h 1142929"/>
              <a:gd name="connsiteX0" fmla="*/ 0 w 927709"/>
              <a:gd name="connsiteY0" fmla="*/ 243044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4" fmla="*/ 58057 w 927709"/>
              <a:gd name="connsiteY4" fmla="*/ 243044 h 1142929"/>
              <a:gd name="connsiteX5" fmla="*/ 0 w 927709"/>
              <a:gd name="connsiteY5" fmla="*/ 243044 h 1142929"/>
              <a:gd name="connsiteX0" fmla="*/ 58057 w 927709"/>
              <a:gd name="connsiteY0" fmla="*/ 243044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4" fmla="*/ 58057 w 927709"/>
              <a:gd name="connsiteY4" fmla="*/ 243044 h 1142929"/>
              <a:gd name="connsiteX0" fmla="*/ 159657 w 927709"/>
              <a:gd name="connsiteY0" fmla="*/ 1142929 h 1142929"/>
              <a:gd name="connsiteX1" fmla="*/ 0 w 927709"/>
              <a:gd name="connsiteY1" fmla="*/ 243044 h 1142929"/>
              <a:gd name="connsiteX2" fmla="*/ 870857 w 927709"/>
              <a:gd name="connsiteY2" fmla="*/ 39844 h 1142929"/>
              <a:gd name="connsiteX3" fmla="*/ 159657 w 927709"/>
              <a:gd name="connsiteY3" fmla="*/ 1142929 h 1142929"/>
              <a:gd name="connsiteX0" fmla="*/ 275771 w 1043823"/>
              <a:gd name="connsiteY0" fmla="*/ 1144325 h 1144325"/>
              <a:gd name="connsiteX1" fmla="*/ 0 w 1043823"/>
              <a:gd name="connsiteY1" fmla="*/ 229926 h 1144325"/>
              <a:gd name="connsiteX2" fmla="*/ 986971 w 1043823"/>
              <a:gd name="connsiteY2" fmla="*/ 41240 h 1144325"/>
              <a:gd name="connsiteX3" fmla="*/ 275771 w 1043823"/>
              <a:gd name="connsiteY3" fmla="*/ 1144325 h 1144325"/>
              <a:gd name="connsiteX0" fmla="*/ 277043 w 1072618"/>
              <a:gd name="connsiteY0" fmla="*/ 1133587 h 1133587"/>
              <a:gd name="connsiteX1" fmla="*/ 30300 w 1072618"/>
              <a:gd name="connsiteY1" fmla="*/ 248216 h 1133587"/>
              <a:gd name="connsiteX2" fmla="*/ 1017271 w 1072618"/>
              <a:gd name="connsiteY2" fmla="*/ 59530 h 1133587"/>
              <a:gd name="connsiteX3" fmla="*/ 277043 w 1072618"/>
              <a:gd name="connsiteY3" fmla="*/ 1133587 h 1133587"/>
              <a:gd name="connsiteX0" fmla="*/ 277901 w 1087266"/>
              <a:gd name="connsiteY0" fmla="*/ 1097908 h 1097908"/>
              <a:gd name="connsiteX1" fmla="*/ 31158 w 1087266"/>
              <a:gd name="connsiteY1" fmla="*/ 212537 h 1097908"/>
              <a:gd name="connsiteX2" fmla="*/ 1032643 w 1087266"/>
              <a:gd name="connsiteY2" fmla="*/ 67394 h 1097908"/>
              <a:gd name="connsiteX3" fmla="*/ 277901 w 1087266"/>
              <a:gd name="connsiteY3" fmla="*/ 1097908 h 109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7266" h="1097908">
                <a:moveTo>
                  <a:pt x="277901" y="1097908"/>
                </a:moveTo>
                <a:cubicBezTo>
                  <a:pt x="195653" y="802784"/>
                  <a:pt x="-94632" y="384289"/>
                  <a:pt x="31158" y="212537"/>
                </a:cubicBezTo>
                <a:cubicBezTo>
                  <a:pt x="156948" y="40785"/>
                  <a:pt x="996357" y="-82587"/>
                  <a:pt x="1032643" y="67394"/>
                </a:cubicBezTo>
                <a:cubicBezTo>
                  <a:pt x="1315672" y="391547"/>
                  <a:pt x="413368" y="1064041"/>
                  <a:pt x="277901" y="1097908"/>
                </a:cubicBez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88" name="Grupo 87"/>
          <p:cNvGrpSpPr/>
          <p:nvPr/>
        </p:nvGrpSpPr>
        <p:grpSpPr>
          <a:xfrm>
            <a:off x="8715003" y="5172243"/>
            <a:ext cx="2701302" cy="1111807"/>
            <a:chOff x="5947527" y="4532832"/>
            <a:chExt cx="2701302" cy="1111807"/>
          </a:xfrm>
          <a:solidFill>
            <a:srgbClr val="92D050"/>
          </a:solidFill>
        </p:grpSpPr>
        <p:sp>
          <p:nvSpPr>
            <p:cNvPr id="71" name="Forma libre 70"/>
            <p:cNvSpPr/>
            <p:nvPr/>
          </p:nvSpPr>
          <p:spPr>
            <a:xfrm>
              <a:off x="6233883" y="4593771"/>
              <a:ext cx="609600" cy="420915"/>
            </a:xfrm>
            <a:custGeom>
              <a:avLst/>
              <a:gdLst>
                <a:gd name="connsiteX0" fmla="*/ 493486 w 609600"/>
                <a:gd name="connsiteY0" fmla="*/ 0 h 420915"/>
                <a:gd name="connsiteX1" fmla="*/ 0 w 609600"/>
                <a:gd name="connsiteY1" fmla="*/ 58058 h 420915"/>
                <a:gd name="connsiteX2" fmla="*/ 290286 w 609600"/>
                <a:gd name="connsiteY2" fmla="*/ 101600 h 420915"/>
                <a:gd name="connsiteX3" fmla="*/ 29028 w 609600"/>
                <a:gd name="connsiteY3" fmla="*/ 203200 h 420915"/>
                <a:gd name="connsiteX4" fmla="*/ 304800 w 609600"/>
                <a:gd name="connsiteY4" fmla="*/ 159658 h 420915"/>
                <a:gd name="connsiteX5" fmla="*/ 159657 w 609600"/>
                <a:gd name="connsiteY5" fmla="*/ 420915 h 420915"/>
                <a:gd name="connsiteX6" fmla="*/ 609600 w 609600"/>
                <a:gd name="connsiteY6" fmla="*/ 43543 h 420915"/>
                <a:gd name="connsiteX7" fmla="*/ 493486 w 609600"/>
                <a:gd name="connsiteY7" fmla="*/ 0 h 420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600" h="420915">
                  <a:moveTo>
                    <a:pt x="493486" y="0"/>
                  </a:moveTo>
                  <a:lnTo>
                    <a:pt x="0" y="58058"/>
                  </a:lnTo>
                  <a:lnTo>
                    <a:pt x="290286" y="101600"/>
                  </a:lnTo>
                  <a:lnTo>
                    <a:pt x="29028" y="203200"/>
                  </a:lnTo>
                  <a:lnTo>
                    <a:pt x="304800" y="159658"/>
                  </a:lnTo>
                  <a:lnTo>
                    <a:pt x="159657" y="420915"/>
                  </a:lnTo>
                  <a:lnTo>
                    <a:pt x="609600" y="43543"/>
                  </a:lnTo>
                  <a:lnTo>
                    <a:pt x="493486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2" name="Forma libre 71"/>
            <p:cNvSpPr/>
            <p:nvPr/>
          </p:nvSpPr>
          <p:spPr>
            <a:xfrm flipH="1">
              <a:off x="7747297" y="4593771"/>
              <a:ext cx="609600" cy="420915"/>
            </a:xfrm>
            <a:custGeom>
              <a:avLst/>
              <a:gdLst>
                <a:gd name="connsiteX0" fmla="*/ 493486 w 609600"/>
                <a:gd name="connsiteY0" fmla="*/ 0 h 420915"/>
                <a:gd name="connsiteX1" fmla="*/ 0 w 609600"/>
                <a:gd name="connsiteY1" fmla="*/ 58058 h 420915"/>
                <a:gd name="connsiteX2" fmla="*/ 290286 w 609600"/>
                <a:gd name="connsiteY2" fmla="*/ 101600 h 420915"/>
                <a:gd name="connsiteX3" fmla="*/ 29028 w 609600"/>
                <a:gd name="connsiteY3" fmla="*/ 203200 h 420915"/>
                <a:gd name="connsiteX4" fmla="*/ 304800 w 609600"/>
                <a:gd name="connsiteY4" fmla="*/ 159658 h 420915"/>
                <a:gd name="connsiteX5" fmla="*/ 159657 w 609600"/>
                <a:gd name="connsiteY5" fmla="*/ 420915 h 420915"/>
                <a:gd name="connsiteX6" fmla="*/ 609600 w 609600"/>
                <a:gd name="connsiteY6" fmla="*/ 43543 h 420915"/>
                <a:gd name="connsiteX7" fmla="*/ 493486 w 609600"/>
                <a:gd name="connsiteY7" fmla="*/ 0 h 420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9600" h="420915">
                  <a:moveTo>
                    <a:pt x="493486" y="0"/>
                  </a:moveTo>
                  <a:lnTo>
                    <a:pt x="0" y="58058"/>
                  </a:lnTo>
                  <a:lnTo>
                    <a:pt x="290286" y="101600"/>
                  </a:lnTo>
                  <a:lnTo>
                    <a:pt x="29028" y="203200"/>
                  </a:lnTo>
                  <a:lnTo>
                    <a:pt x="304800" y="159658"/>
                  </a:lnTo>
                  <a:lnTo>
                    <a:pt x="159657" y="420915"/>
                  </a:lnTo>
                  <a:lnTo>
                    <a:pt x="609600" y="43543"/>
                  </a:lnTo>
                  <a:lnTo>
                    <a:pt x="493486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3" name="Forma libre 72"/>
            <p:cNvSpPr/>
            <p:nvPr/>
          </p:nvSpPr>
          <p:spPr>
            <a:xfrm rot="3014041" flipH="1">
              <a:off x="7441649" y="4932580"/>
              <a:ext cx="563102" cy="519530"/>
            </a:xfrm>
            <a:custGeom>
              <a:avLst/>
              <a:gdLst>
                <a:gd name="connsiteX0" fmla="*/ 493486 w 609600"/>
                <a:gd name="connsiteY0" fmla="*/ 0 h 420915"/>
                <a:gd name="connsiteX1" fmla="*/ 0 w 609600"/>
                <a:gd name="connsiteY1" fmla="*/ 58058 h 420915"/>
                <a:gd name="connsiteX2" fmla="*/ 290286 w 609600"/>
                <a:gd name="connsiteY2" fmla="*/ 101600 h 420915"/>
                <a:gd name="connsiteX3" fmla="*/ 29028 w 609600"/>
                <a:gd name="connsiteY3" fmla="*/ 203200 h 420915"/>
                <a:gd name="connsiteX4" fmla="*/ 304800 w 609600"/>
                <a:gd name="connsiteY4" fmla="*/ 159658 h 420915"/>
                <a:gd name="connsiteX5" fmla="*/ 159657 w 609600"/>
                <a:gd name="connsiteY5" fmla="*/ 420915 h 420915"/>
                <a:gd name="connsiteX6" fmla="*/ 609600 w 609600"/>
                <a:gd name="connsiteY6" fmla="*/ 43543 h 420915"/>
                <a:gd name="connsiteX7" fmla="*/ 493486 w 609600"/>
                <a:gd name="connsiteY7" fmla="*/ 0 h 420915"/>
                <a:gd name="connsiteX0" fmla="*/ 493486 w 609600"/>
                <a:gd name="connsiteY0" fmla="*/ 0 h 519530"/>
                <a:gd name="connsiteX1" fmla="*/ 0 w 609600"/>
                <a:gd name="connsiteY1" fmla="*/ 58058 h 519530"/>
                <a:gd name="connsiteX2" fmla="*/ 290286 w 609600"/>
                <a:gd name="connsiteY2" fmla="*/ 101600 h 519530"/>
                <a:gd name="connsiteX3" fmla="*/ 29028 w 609600"/>
                <a:gd name="connsiteY3" fmla="*/ 203200 h 519530"/>
                <a:gd name="connsiteX4" fmla="*/ 304800 w 609600"/>
                <a:gd name="connsiteY4" fmla="*/ 159658 h 519530"/>
                <a:gd name="connsiteX5" fmla="*/ 336133 w 609600"/>
                <a:gd name="connsiteY5" fmla="*/ 519530 h 519530"/>
                <a:gd name="connsiteX6" fmla="*/ 609600 w 609600"/>
                <a:gd name="connsiteY6" fmla="*/ 43543 h 519530"/>
                <a:gd name="connsiteX7" fmla="*/ 493486 w 609600"/>
                <a:gd name="connsiteY7" fmla="*/ 0 h 519530"/>
                <a:gd name="connsiteX0" fmla="*/ 493486 w 609600"/>
                <a:gd name="connsiteY0" fmla="*/ 0 h 519530"/>
                <a:gd name="connsiteX1" fmla="*/ 0 w 609600"/>
                <a:gd name="connsiteY1" fmla="*/ 58058 h 519530"/>
                <a:gd name="connsiteX2" fmla="*/ 290286 w 609600"/>
                <a:gd name="connsiteY2" fmla="*/ 101600 h 519530"/>
                <a:gd name="connsiteX3" fmla="*/ 77244 w 609600"/>
                <a:gd name="connsiteY3" fmla="*/ 351902 h 519530"/>
                <a:gd name="connsiteX4" fmla="*/ 304800 w 609600"/>
                <a:gd name="connsiteY4" fmla="*/ 159658 h 519530"/>
                <a:gd name="connsiteX5" fmla="*/ 336133 w 609600"/>
                <a:gd name="connsiteY5" fmla="*/ 519530 h 519530"/>
                <a:gd name="connsiteX6" fmla="*/ 609600 w 609600"/>
                <a:gd name="connsiteY6" fmla="*/ 43543 h 519530"/>
                <a:gd name="connsiteX7" fmla="*/ 493486 w 609600"/>
                <a:gd name="connsiteY7" fmla="*/ 0 h 519530"/>
                <a:gd name="connsiteX0" fmla="*/ 493486 w 609600"/>
                <a:gd name="connsiteY0" fmla="*/ 0 h 519530"/>
                <a:gd name="connsiteX1" fmla="*/ 0 w 609600"/>
                <a:gd name="connsiteY1" fmla="*/ 58058 h 519530"/>
                <a:gd name="connsiteX2" fmla="*/ 290286 w 609600"/>
                <a:gd name="connsiteY2" fmla="*/ 101600 h 519530"/>
                <a:gd name="connsiteX3" fmla="*/ 77244 w 609600"/>
                <a:gd name="connsiteY3" fmla="*/ 351902 h 519530"/>
                <a:gd name="connsiteX4" fmla="*/ 351221 w 609600"/>
                <a:gd name="connsiteY4" fmla="*/ 215442 h 519530"/>
                <a:gd name="connsiteX5" fmla="*/ 336133 w 609600"/>
                <a:gd name="connsiteY5" fmla="*/ 519530 h 519530"/>
                <a:gd name="connsiteX6" fmla="*/ 609600 w 609600"/>
                <a:gd name="connsiteY6" fmla="*/ 43543 h 519530"/>
                <a:gd name="connsiteX7" fmla="*/ 493486 w 609600"/>
                <a:gd name="connsiteY7" fmla="*/ 0 h 519530"/>
                <a:gd name="connsiteX0" fmla="*/ 480457 w 596571"/>
                <a:gd name="connsiteY0" fmla="*/ 0 h 519530"/>
                <a:gd name="connsiteX1" fmla="*/ 0 w 596571"/>
                <a:gd name="connsiteY1" fmla="*/ 28332 h 519530"/>
                <a:gd name="connsiteX2" fmla="*/ 277257 w 596571"/>
                <a:gd name="connsiteY2" fmla="*/ 101600 h 519530"/>
                <a:gd name="connsiteX3" fmla="*/ 64215 w 596571"/>
                <a:gd name="connsiteY3" fmla="*/ 351902 h 519530"/>
                <a:gd name="connsiteX4" fmla="*/ 338192 w 596571"/>
                <a:gd name="connsiteY4" fmla="*/ 215442 h 519530"/>
                <a:gd name="connsiteX5" fmla="*/ 323104 w 596571"/>
                <a:gd name="connsiteY5" fmla="*/ 519530 h 519530"/>
                <a:gd name="connsiteX6" fmla="*/ 596571 w 596571"/>
                <a:gd name="connsiteY6" fmla="*/ 43543 h 519530"/>
                <a:gd name="connsiteX7" fmla="*/ 480457 w 596571"/>
                <a:gd name="connsiteY7" fmla="*/ 0 h 519530"/>
                <a:gd name="connsiteX0" fmla="*/ 480457 w 596571"/>
                <a:gd name="connsiteY0" fmla="*/ 0 h 519530"/>
                <a:gd name="connsiteX1" fmla="*/ 0 w 596571"/>
                <a:gd name="connsiteY1" fmla="*/ 28332 h 519530"/>
                <a:gd name="connsiteX2" fmla="*/ 266100 w 596571"/>
                <a:gd name="connsiteY2" fmla="*/ 110885 h 519530"/>
                <a:gd name="connsiteX3" fmla="*/ 64215 w 596571"/>
                <a:gd name="connsiteY3" fmla="*/ 351902 h 519530"/>
                <a:gd name="connsiteX4" fmla="*/ 338192 w 596571"/>
                <a:gd name="connsiteY4" fmla="*/ 215442 h 519530"/>
                <a:gd name="connsiteX5" fmla="*/ 323104 w 596571"/>
                <a:gd name="connsiteY5" fmla="*/ 519530 h 519530"/>
                <a:gd name="connsiteX6" fmla="*/ 596571 w 596571"/>
                <a:gd name="connsiteY6" fmla="*/ 43543 h 519530"/>
                <a:gd name="connsiteX7" fmla="*/ 480457 w 596571"/>
                <a:gd name="connsiteY7" fmla="*/ 0 h 519530"/>
                <a:gd name="connsiteX0" fmla="*/ 480457 w 563102"/>
                <a:gd name="connsiteY0" fmla="*/ 0 h 519530"/>
                <a:gd name="connsiteX1" fmla="*/ 0 w 563102"/>
                <a:gd name="connsiteY1" fmla="*/ 28332 h 519530"/>
                <a:gd name="connsiteX2" fmla="*/ 266100 w 563102"/>
                <a:gd name="connsiteY2" fmla="*/ 110885 h 519530"/>
                <a:gd name="connsiteX3" fmla="*/ 64215 w 563102"/>
                <a:gd name="connsiteY3" fmla="*/ 351902 h 519530"/>
                <a:gd name="connsiteX4" fmla="*/ 338192 w 563102"/>
                <a:gd name="connsiteY4" fmla="*/ 215442 h 519530"/>
                <a:gd name="connsiteX5" fmla="*/ 323104 w 563102"/>
                <a:gd name="connsiteY5" fmla="*/ 519530 h 519530"/>
                <a:gd name="connsiteX6" fmla="*/ 563102 w 563102"/>
                <a:gd name="connsiteY6" fmla="*/ 71395 h 519530"/>
                <a:gd name="connsiteX7" fmla="*/ 480457 w 563102"/>
                <a:gd name="connsiteY7" fmla="*/ 0 h 519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63102" h="519530">
                  <a:moveTo>
                    <a:pt x="480457" y="0"/>
                  </a:moveTo>
                  <a:lnTo>
                    <a:pt x="0" y="28332"/>
                  </a:lnTo>
                  <a:lnTo>
                    <a:pt x="266100" y="110885"/>
                  </a:lnTo>
                  <a:lnTo>
                    <a:pt x="64215" y="351902"/>
                  </a:lnTo>
                  <a:lnTo>
                    <a:pt x="338192" y="215442"/>
                  </a:lnTo>
                  <a:lnTo>
                    <a:pt x="323104" y="519530"/>
                  </a:lnTo>
                  <a:lnTo>
                    <a:pt x="563102" y="71395"/>
                  </a:lnTo>
                  <a:lnTo>
                    <a:pt x="480457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4" name="Forma libre 73"/>
            <p:cNvSpPr/>
            <p:nvPr/>
          </p:nvSpPr>
          <p:spPr>
            <a:xfrm rot="4027873" flipH="1">
              <a:off x="6578589" y="4892063"/>
              <a:ext cx="563102" cy="519530"/>
            </a:xfrm>
            <a:custGeom>
              <a:avLst/>
              <a:gdLst>
                <a:gd name="connsiteX0" fmla="*/ 493486 w 609600"/>
                <a:gd name="connsiteY0" fmla="*/ 0 h 420915"/>
                <a:gd name="connsiteX1" fmla="*/ 0 w 609600"/>
                <a:gd name="connsiteY1" fmla="*/ 58058 h 420915"/>
                <a:gd name="connsiteX2" fmla="*/ 290286 w 609600"/>
                <a:gd name="connsiteY2" fmla="*/ 101600 h 420915"/>
                <a:gd name="connsiteX3" fmla="*/ 29028 w 609600"/>
                <a:gd name="connsiteY3" fmla="*/ 203200 h 420915"/>
                <a:gd name="connsiteX4" fmla="*/ 304800 w 609600"/>
                <a:gd name="connsiteY4" fmla="*/ 159658 h 420915"/>
                <a:gd name="connsiteX5" fmla="*/ 159657 w 609600"/>
                <a:gd name="connsiteY5" fmla="*/ 420915 h 420915"/>
                <a:gd name="connsiteX6" fmla="*/ 609600 w 609600"/>
                <a:gd name="connsiteY6" fmla="*/ 43543 h 420915"/>
                <a:gd name="connsiteX7" fmla="*/ 493486 w 609600"/>
                <a:gd name="connsiteY7" fmla="*/ 0 h 420915"/>
                <a:gd name="connsiteX0" fmla="*/ 493486 w 609600"/>
                <a:gd name="connsiteY0" fmla="*/ 0 h 519530"/>
                <a:gd name="connsiteX1" fmla="*/ 0 w 609600"/>
                <a:gd name="connsiteY1" fmla="*/ 58058 h 519530"/>
                <a:gd name="connsiteX2" fmla="*/ 290286 w 609600"/>
                <a:gd name="connsiteY2" fmla="*/ 101600 h 519530"/>
                <a:gd name="connsiteX3" fmla="*/ 29028 w 609600"/>
                <a:gd name="connsiteY3" fmla="*/ 203200 h 519530"/>
                <a:gd name="connsiteX4" fmla="*/ 304800 w 609600"/>
                <a:gd name="connsiteY4" fmla="*/ 159658 h 519530"/>
                <a:gd name="connsiteX5" fmla="*/ 336133 w 609600"/>
                <a:gd name="connsiteY5" fmla="*/ 519530 h 519530"/>
                <a:gd name="connsiteX6" fmla="*/ 609600 w 609600"/>
                <a:gd name="connsiteY6" fmla="*/ 43543 h 519530"/>
                <a:gd name="connsiteX7" fmla="*/ 493486 w 609600"/>
                <a:gd name="connsiteY7" fmla="*/ 0 h 519530"/>
                <a:gd name="connsiteX0" fmla="*/ 493486 w 609600"/>
                <a:gd name="connsiteY0" fmla="*/ 0 h 519530"/>
                <a:gd name="connsiteX1" fmla="*/ 0 w 609600"/>
                <a:gd name="connsiteY1" fmla="*/ 58058 h 519530"/>
                <a:gd name="connsiteX2" fmla="*/ 290286 w 609600"/>
                <a:gd name="connsiteY2" fmla="*/ 101600 h 519530"/>
                <a:gd name="connsiteX3" fmla="*/ 77244 w 609600"/>
                <a:gd name="connsiteY3" fmla="*/ 351902 h 519530"/>
                <a:gd name="connsiteX4" fmla="*/ 304800 w 609600"/>
                <a:gd name="connsiteY4" fmla="*/ 159658 h 519530"/>
                <a:gd name="connsiteX5" fmla="*/ 336133 w 609600"/>
                <a:gd name="connsiteY5" fmla="*/ 519530 h 519530"/>
                <a:gd name="connsiteX6" fmla="*/ 609600 w 609600"/>
                <a:gd name="connsiteY6" fmla="*/ 43543 h 519530"/>
                <a:gd name="connsiteX7" fmla="*/ 493486 w 609600"/>
                <a:gd name="connsiteY7" fmla="*/ 0 h 519530"/>
                <a:gd name="connsiteX0" fmla="*/ 493486 w 609600"/>
                <a:gd name="connsiteY0" fmla="*/ 0 h 519530"/>
                <a:gd name="connsiteX1" fmla="*/ 0 w 609600"/>
                <a:gd name="connsiteY1" fmla="*/ 58058 h 519530"/>
                <a:gd name="connsiteX2" fmla="*/ 290286 w 609600"/>
                <a:gd name="connsiteY2" fmla="*/ 101600 h 519530"/>
                <a:gd name="connsiteX3" fmla="*/ 77244 w 609600"/>
                <a:gd name="connsiteY3" fmla="*/ 351902 h 519530"/>
                <a:gd name="connsiteX4" fmla="*/ 351221 w 609600"/>
                <a:gd name="connsiteY4" fmla="*/ 215442 h 519530"/>
                <a:gd name="connsiteX5" fmla="*/ 336133 w 609600"/>
                <a:gd name="connsiteY5" fmla="*/ 519530 h 519530"/>
                <a:gd name="connsiteX6" fmla="*/ 609600 w 609600"/>
                <a:gd name="connsiteY6" fmla="*/ 43543 h 519530"/>
                <a:gd name="connsiteX7" fmla="*/ 493486 w 609600"/>
                <a:gd name="connsiteY7" fmla="*/ 0 h 519530"/>
                <a:gd name="connsiteX0" fmla="*/ 480457 w 596571"/>
                <a:gd name="connsiteY0" fmla="*/ 0 h 519530"/>
                <a:gd name="connsiteX1" fmla="*/ 0 w 596571"/>
                <a:gd name="connsiteY1" fmla="*/ 28332 h 519530"/>
                <a:gd name="connsiteX2" fmla="*/ 277257 w 596571"/>
                <a:gd name="connsiteY2" fmla="*/ 101600 h 519530"/>
                <a:gd name="connsiteX3" fmla="*/ 64215 w 596571"/>
                <a:gd name="connsiteY3" fmla="*/ 351902 h 519530"/>
                <a:gd name="connsiteX4" fmla="*/ 338192 w 596571"/>
                <a:gd name="connsiteY4" fmla="*/ 215442 h 519530"/>
                <a:gd name="connsiteX5" fmla="*/ 323104 w 596571"/>
                <a:gd name="connsiteY5" fmla="*/ 519530 h 519530"/>
                <a:gd name="connsiteX6" fmla="*/ 596571 w 596571"/>
                <a:gd name="connsiteY6" fmla="*/ 43543 h 519530"/>
                <a:gd name="connsiteX7" fmla="*/ 480457 w 596571"/>
                <a:gd name="connsiteY7" fmla="*/ 0 h 519530"/>
                <a:gd name="connsiteX0" fmla="*/ 480457 w 596571"/>
                <a:gd name="connsiteY0" fmla="*/ 0 h 519530"/>
                <a:gd name="connsiteX1" fmla="*/ 0 w 596571"/>
                <a:gd name="connsiteY1" fmla="*/ 28332 h 519530"/>
                <a:gd name="connsiteX2" fmla="*/ 266100 w 596571"/>
                <a:gd name="connsiteY2" fmla="*/ 110885 h 519530"/>
                <a:gd name="connsiteX3" fmla="*/ 64215 w 596571"/>
                <a:gd name="connsiteY3" fmla="*/ 351902 h 519530"/>
                <a:gd name="connsiteX4" fmla="*/ 338192 w 596571"/>
                <a:gd name="connsiteY4" fmla="*/ 215442 h 519530"/>
                <a:gd name="connsiteX5" fmla="*/ 323104 w 596571"/>
                <a:gd name="connsiteY5" fmla="*/ 519530 h 519530"/>
                <a:gd name="connsiteX6" fmla="*/ 596571 w 596571"/>
                <a:gd name="connsiteY6" fmla="*/ 43543 h 519530"/>
                <a:gd name="connsiteX7" fmla="*/ 480457 w 596571"/>
                <a:gd name="connsiteY7" fmla="*/ 0 h 519530"/>
                <a:gd name="connsiteX0" fmla="*/ 480457 w 563102"/>
                <a:gd name="connsiteY0" fmla="*/ 0 h 519530"/>
                <a:gd name="connsiteX1" fmla="*/ 0 w 563102"/>
                <a:gd name="connsiteY1" fmla="*/ 28332 h 519530"/>
                <a:gd name="connsiteX2" fmla="*/ 266100 w 563102"/>
                <a:gd name="connsiteY2" fmla="*/ 110885 h 519530"/>
                <a:gd name="connsiteX3" fmla="*/ 64215 w 563102"/>
                <a:gd name="connsiteY3" fmla="*/ 351902 h 519530"/>
                <a:gd name="connsiteX4" fmla="*/ 338192 w 563102"/>
                <a:gd name="connsiteY4" fmla="*/ 215442 h 519530"/>
                <a:gd name="connsiteX5" fmla="*/ 323104 w 563102"/>
                <a:gd name="connsiteY5" fmla="*/ 519530 h 519530"/>
                <a:gd name="connsiteX6" fmla="*/ 563102 w 563102"/>
                <a:gd name="connsiteY6" fmla="*/ 71395 h 519530"/>
                <a:gd name="connsiteX7" fmla="*/ 480457 w 563102"/>
                <a:gd name="connsiteY7" fmla="*/ 0 h 519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63102" h="519530">
                  <a:moveTo>
                    <a:pt x="480457" y="0"/>
                  </a:moveTo>
                  <a:lnTo>
                    <a:pt x="0" y="28332"/>
                  </a:lnTo>
                  <a:lnTo>
                    <a:pt x="266100" y="110885"/>
                  </a:lnTo>
                  <a:lnTo>
                    <a:pt x="64215" y="351902"/>
                  </a:lnTo>
                  <a:lnTo>
                    <a:pt x="338192" y="215442"/>
                  </a:lnTo>
                  <a:lnTo>
                    <a:pt x="323104" y="519530"/>
                  </a:lnTo>
                  <a:lnTo>
                    <a:pt x="563102" y="71395"/>
                  </a:lnTo>
                  <a:lnTo>
                    <a:pt x="480457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5" name="Elipse 74"/>
            <p:cNvSpPr/>
            <p:nvPr/>
          </p:nvSpPr>
          <p:spPr>
            <a:xfrm>
              <a:off x="6242916" y="5035432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6" name="Elipse 75"/>
            <p:cNvSpPr/>
            <p:nvPr/>
          </p:nvSpPr>
          <p:spPr>
            <a:xfrm>
              <a:off x="5947527" y="4554246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7" name="Elipse 76"/>
            <p:cNvSpPr/>
            <p:nvPr/>
          </p:nvSpPr>
          <p:spPr>
            <a:xfrm>
              <a:off x="6026093" y="4804228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8" name="Elipse 77"/>
            <p:cNvSpPr/>
            <p:nvPr/>
          </p:nvSpPr>
          <p:spPr>
            <a:xfrm>
              <a:off x="7388100" y="5342693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9" name="Elipse 78"/>
            <p:cNvSpPr/>
            <p:nvPr/>
          </p:nvSpPr>
          <p:spPr>
            <a:xfrm>
              <a:off x="6770140" y="5376176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0" name="Elipse 79"/>
            <p:cNvSpPr/>
            <p:nvPr/>
          </p:nvSpPr>
          <p:spPr>
            <a:xfrm>
              <a:off x="7133324" y="5362683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1" name="Elipse 80"/>
            <p:cNvSpPr/>
            <p:nvPr/>
          </p:nvSpPr>
          <p:spPr>
            <a:xfrm>
              <a:off x="6480676" y="5210243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2" name="Elipse 81"/>
            <p:cNvSpPr/>
            <p:nvPr/>
          </p:nvSpPr>
          <p:spPr>
            <a:xfrm>
              <a:off x="7723200" y="5464639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3" name="Elipse 82"/>
            <p:cNvSpPr/>
            <p:nvPr/>
          </p:nvSpPr>
          <p:spPr>
            <a:xfrm>
              <a:off x="8107788" y="5265783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4" name="Elipse 83"/>
            <p:cNvSpPr/>
            <p:nvPr/>
          </p:nvSpPr>
          <p:spPr>
            <a:xfrm>
              <a:off x="8468829" y="4532832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5" name="Elipse 84"/>
            <p:cNvSpPr/>
            <p:nvPr/>
          </p:nvSpPr>
          <p:spPr>
            <a:xfrm>
              <a:off x="8454368" y="4770172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6" name="Elipse 85"/>
            <p:cNvSpPr/>
            <p:nvPr/>
          </p:nvSpPr>
          <p:spPr>
            <a:xfrm>
              <a:off x="8266897" y="4999791"/>
              <a:ext cx="180000" cy="180000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87" name="Forma libre 86"/>
          <p:cNvSpPr/>
          <p:nvPr/>
        </p:nvSpPr>
        <p:spPr>
          <a:xfrm>
            <a:off x="7369961" y="3998384"/>
            <a:ext cx="1166402" cy="1407887"/>
          </a:xfrm>
          <a:custGeom>
            <a:avLst/>
            <a:gdLst>
              <a:gd name="connsiteX0" fmla="*/ 0 w 943429"/>
              <a:gd name="connsiteY0" fmla="*/ 0 h 1335315"/>
              <a:gd name="connsiteX1" fmla="*/ 943429 w 943429"/>
              <a:gd name="connsiteY1" fmla="*/ 14515 h 1335315"/>
              <a:gd name="connsiteX2" fmla="*/ 406400 w 943429"/>
              <a:gd name="connsiteY2" fmla="*/ 1335315 h 1335315"/>
              <a:gd name="connsiteX3" fmla="*/ 0 w 943429"/>
              <a:gd name="connsiteY3" fmla="*/ 0 h 1335315"/>
              <a:gd name="connsiteX0" fmla="*/ 0 w 950355"/>
              <a:gd name="connsiteY0" fmla="*/ 0 h 1335318"/>
              <a:gd name="connsiteX1" fmla="*/ 943429 w 950355"/>
              <a:gd name="connsiteY1" fmla="*/ 14515 h 1335318"/>
              <a:gd name="connsiteX2" fmla="*/ 406400 w 950355"/>
              <a:gd name="connsiteY2" fmla="*/ 1335315 h 1335318"/>
              <a:gd name="connsiteX3" fmla="*/ 0 w 950355"/>
              <a:gd name="connsiteY3" fmla="*/ 0 h 1335318"/>
              <a:gd name="connsiteX0" fmla="*/ 14820 w 965175"/>
              <a:gd name="connsiteY0" fmla="*/ 0 h 1335318"/>
              <a:gd name="connsiteX1" fmla="*/ 958249 w 965175"/>
              <a:gd name="connsiteY1" fmla="*/ 14515 h 1335318"/>
              <a:gd name="connsiteX2" fmla="*/ 421220 w 965175"/>
              <a:gd name="connsiteY2" fmla="*/ 1335315 h 1335318"/>
              <a:gd name="connsiteX3" fmla="*/ 14820 w 965175"/>
              <a:gd name="connsiteY3" fmla="*/ 0 h 1335318"/>
              <a:gd name="connsiteX0" fmla="*/ 14820 w 1027985"/>
              <a:gd name="connsiteY0" fmla="*/ 0 h 1335315"/>
              <a:gd name="connsiteX1" fmla="*/ 958249 w 1027985"/>
              <a:gd name="connsiteY1" fmla="*/ 14515 h 1335315"/>
              <a:gd name="connsiteX2" fmla="*/ 421220 w 1027985"/>
              <a:gd name="connsiteY2" fmla="*/ 1335315 h 1335315"/>
              <a:gd name="connsiteX3" fmla="*/ 14820 w 1027985"/>
              <a:gd name="connsiteY3" fmla="*/ 0 h 1335315"/>
              <a:gd name="connsiteX0" fmla="*/ 183378 w 1196543"/>
              <a:gd name="connsiteY0" fmla="*/ 0 h 1335315"/>
              <a:gd name="connsiteX1" fmla="*/ 1126807 w 1196543"/>
              <a:gd name="connsiteY1" fmla="*/ 14515 h 1335315"/>
              <a:gd name="connsiteX2" fmla="*/ 589778 w 1196543"/>
              <a:gd name="connsiteY2" fmla="*/ 1335315 h 1335315"/>
              <a:gd name="connsiteX3" fmla="*/ 183378 w 1196543"/>
              <a:gd name="connsiteY3" fmla="*/ 0 h 1335315"/>
              <a:gd name="connsiteX0" fmla="*/ 154771 w 1225993"/>
              <a:gd name="connsiteY0" fmla="*/ 0 h 1364344"/>
              <a:gd name="connsiteX1" fmla="*/ 1156257 w 1225993"/>
              <a:gd name="connsiteY1" fmla="*/ 43544 h 1364344"/>
              <a:gd name="connsiteX2" fmla="*/ 619228 w 1225993"/>
              <a:gd name="connsiteY2" fmla="*/ 1364344 h 1364344"/>
              <a:gd name="connsiteX3" fmla="*/ 154771 w 1225993"/>
              <a:gd name="connsiteY3" fmla="*/ 0 h 1364344"/>
              <a:gd name="connsiteX0" fmla="*/ 154771 w 1188721"/>
              <a:gd name="connsiteY0" fmla="*/ 0 h 1364344"/>
              <a:gd name="connsiteX1" fmla="*/ 1098200 w 1188721"/>
              <a:gd name="connsiteY1" fmla="*/ 2 h 1364344"/>
              <a:gd name="connsiteX2" fmla="*/ 619228 w 1188721"/>
              <a:gd name="connsiteY2" fmla="*/ 1364344 h 1364344"/>
              <a:gd name="connsiteX3" fmla="*/ 154771 w 1188721"/>
              <a:gd name="connsiteY3" fmla="*/ 0 h 1364344"/>
              <a:gd name="connsiteX0" fmla="*/ 175995 w 1166402"/>
              <a:gd name="connsiteY0" fmla="*/ 0 h 1407887"/>
              <a:gd name="connsiteX1" fmla="*/ 1075881 w 1166402"/>
              <a:gd name="connsiteY1" fmla="*/ 43545 h 1407887"/>
              <a:gd name="connsiteX2" fmla="*/ 596909 w 1166402"/>
              <a:gd name="connsiteY2" fmla="*/ 1407887 h 1407887"/>
              <a:gd name="connsiteX3" fmla="*/ 175995 w 1166402"/>
              <a:gd name="connsiteY3" fmla="*/ 0 h 1407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6402" h="1407887">
                <a:moveTo>
                  <a:pt x="175995" y="0"/>
                </a:moveTo>
                <a:lnTo>
                  <a:pt x="1075881" y="43545"/>
                </a:lnTo>
                <a:cubicBezTo>
                  <a:pt x="1143614" y="266097"/>
                  <a:pt x="1392776" y="1279678"/>
                  <a:pt x="596909" y="1407887"/>
                </a:cubicBezTo>
                <a:cubicBezTo>
                  <a:pt x="-344101" y="1376440"/>
                  <a:pt x="86490" y="220133"/>
                  <a:pt x="175995" y="0"/>
                </a:cubicBez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orma libre 10"/>
          <p:cNvSpPr/>
          <p:nvPr/>
        </p:nvSpPr>
        <p:spPr>
          <a:xfrm>
            <a:off x="1612267" y="2414099"/>
            <a:ext cx="1563344" cy="1907912"/>
          </a:xfrm>
          <a:custGeom>
            <a:avLst/>
            <a:gdLst>
              <a:gd name="connsiteX0" fmla="*/ 333828 w 1219200"/>
              <a:gd name="connsiteY0" fmla="*/ 29029 h 1785257"/>
              <a:gd name="connsiteX1" fmla="*/ 0 w 1219200"/>
              <a:gd name="connsiteY1" fmla="*/ 1785257 h 1785257"/>
              <a:gd name="connsiteX2" fmla="*/ 1219200 w 1219200"/>
              <a:gd name="connsiteY2" fmla="*/ 1741714 h 1785257"/>
              <a:gd name="connsiteX3" fmla="*/ 682171 w 1219200"/>
              <a:gd name="connsiteY3" fmla="*/ 0 h 1785257"/>
              <a:gd name="connsiteX4" fmla="*/ 333828 w 1219200"/>
              <a:gd name="connsiteY4" fmla="*/ 29029 h 1785257"/>
              <a:gd name="connsiteX0" fmla="*/ 368247 w 1253619"/>
              <a:gd name="connsiteY0" fmla="*/ 29029 h 1785257"/>
              <a:gd name="connsiteX1" fmla="*/ 34419 w 1253619"/>
              <a:gd name="connsiteY1" fmla="*/ 1785257 h 1785257"/>
              <a:gd name="connsiteX2" fmla="*/ 1253619 w 1253619"/>
              <a:gd name="connsiteY2" fmla="*/ 1741714 h 1785257"/>
              <a:gd name="connsiteX3" fmla="*/ 716590 w 1253619"/>
              <a:gd name="connsiteY3" fmla="*/ 0 h 1785257"/>
              <a:gd name="connsiteX4" fmla="*/ 368247 w 1253619"/>
              <a:gd name="connsiteY4" fmla="*/ 29029 h 1785257"/>
              <a:gd name="connsiteX0" fmla="*/ 388489 w 1273861"/>
              <a:gd name="connsiteY0" fmla="*/ 29029 h 1785257"/>
              <a:gd name="connsiteX1" fmla="*/ 54661 w 1273861"/>
              <a:gd name="connsiteY1" fmla="*/ 1785257 h 1785257"/>
              <a:gd name="connsiteX2" fmla="*/ 1273861 w 1273861"/>
              <a:gd name="connsiteY2" fmla="*/ 1741714 h 1785257"/>
              <a:gd name="connsiteX3" fmla="*/ 736832 w 1273861"/>
              <a:gd name="connsiteY3" fmla="*/ 0 h 1785257"/>
              <a:gd name="connsiteX4" fmla="*/ 388489 w 1273861"/>
              <a:gd name="connsiteY4" fmla="*/ 29029 h 1785257"/>
              <a:gd name="connsiteX0" fmla="*/ 400771 w 1286143"/>
              <a:gd name="connsiteY0" fmla="*/ 29029 h 1785257"/>
              <a:gd name="connsiteX1" fmla="*/ 52429 w 1286143"/>
              <a:gd name="connsiteY1" fmla="*/ 1785257 h 1785257"/>
              <a:gd name="connsiteX2" fmla="*/ 1286143 w 1286143"/>
              <a:gd name="connsiteY2" fmla="*/ 1741714 h 1785257"/>
              <a:gd name="connsiteX3" fmla="*/ 749114 w 1286143"/>
              <a:gd name="connsiteY3" fmla="*/ 0 h 1785257"/>
              <a:gd name="connsiteX4" fmla="*/ 400771 w 1286143"/>
              <a:gd name="connsiteY4" fmla="*/ 29029 h 1785257"/>
              <a:gd name="connsiteX0" fmla="*/ 609298 w 1494670"/>
              <a:gd name="connsiteY0" fmla="*/ 29029 h 1785257"/>
              <a:gd name="connsiteX1" fmla="*/ 260956 w 1494670"/>
              <a:gd name="connsiteY1" fmla="*/ 1785257 h 1785257"/>
              <a:gd name="connsiteX2" fmla="*/ 1494670 w 1494670"/>
              <a:gd name="connsiteY2" fmla="*/ 1741714 h 1785257"/>
              <a:gd name="connsiteX3" fmla="*/ 957641 w 1494670"/>
              <a:gd name="connsiteY3" fmla="*/ 0 h 1785257"/>
              <a:gd name="connsiteX4" fmla="*/ 609298 w 1494670"/>
              <a:gd name="connsiteY4" fmla="*/ 29029 h 1785257"/>
              <a:gd name="connsiteX0" fmla="*/ 609298 w 1511836"/>
              <a:gd name="connsiteY0" fmla="*/ 29029 h 1785257"/>
              <a:gd name="connsiteX1" fmla="*/ 260956 w 1511836"/>
              <a:gd name="connsiteY1" fmla="*/ 1785257 h 1785257"/>
              <a:gd name="connsiteX2" fmla="*/ 1494670 w 1511836"/>
              <a:gd name="connsiteY2" fmla="*/ 1741714 h 1785257"/>
              <a:gd name="connsiteX3" fmla="*/ 957641 w 1511836"/>
              <a:gd name="connsiteY3" fmla="*/ 0 h 1785257"/>
              <a:gd name="connsiteX4" fmla="*/ 609298 w 1511836"/>
              <a:gd name="connsiteY4" fmla="*/ 29029 h 1785257"/>
              <a:gd name="connsiteX0" fmla="*/ 609298 w 1516636"/>
              <a:gd name="connsiteY0" fmla="*/ 0 h 1756228"/>
              <a:gd name="connsiteX1" fmla="*/ 260956 w 1516636"/>
              <a:gd name="connsiteY1" fmla="*/ 1756228 h 1756228"/>
              <a:gd name="connsiteX2" fmla="*/ 1494670 w 1516636"/>
              <a:gd name="connsiteY2" fmla="*/ 1712685 h 1756228"/>
              <a:gd name="connsiteX3" fmla="*/ 1088270 w 1516636"/>
              <a:gd name="connsiteY3" fmla="*/ 14514 h 1756228"/>
              <a:gd name="connsiteX4" fmla="*/ 609298 w 1516636"/>
              <a:gd name="connsiteY4" fmla="*/ 0 h 1756228"/>
              <a:gd name="connsiteX0" fmla="*/ 609298 w 1618454"/>
              <a:gd name="connsiteY0" fmla="*/ 0 h 1756228"/>
              <a:gd name="connsiteX1" fmla="*/ 260956 w 1618454"/>
              <a:gd name="connsiteY1" fmla="*/ 1756228 h 1756228"/>
              <a:gd name="connsiteX2" fmla="*/ 1494670 w 1618454"/>
              <a:gd name="connsiteY2" fmla="*/ 1712685 h 1756228"/>
              <a:gd name="connsiteX3" fmla="*/ 1088270 w 1618454"/>
              <a:gd name="connsiteY3" fmla="*/ 14514 h 1756228"/>
              <a:gd name="connsiteX4" fmla="*/ 609298 w 1618454"/>
              <a:gd name="connsiteY4" fmla="*/ 0 h 1756228"/>
              <a:gd name="connsiteX0" fmla="*/ 609298 w 1618454"/>
              <a:gd name="connsiteY0" fmla="*/ 0 h 1951455"/>
              <a:gd name="connsiteX1" fmla="*/ 260956 w 1618454"/>
              <a:gd name="connsiteY1" fmla="*/ 1756228 h 1951455"/>
              <a:gd name="connsiteX2" fmla="*/ 1494670 w 1618454"/>
              <a:gd name="connsiteY2" fmla="*/ 1712685 h 1951455"/>
              <a:gd name="connsiteX3" fmla="*/ 1088270 w 1618454"/>
              <a:gd name="connsiteY3" fmla="*/ 14514 h 1951455"/>
              <a:gd name="connsiteX4" fmla="*/ 609298 w 1618454"/>
              <a:gd name="connsiteY4" fmla="*/ 0 h 1951455"/>
              <a:gd name="connsiteX0" fmla="*/ 609298 w 1633157"/>
              <a:gd name="connsiteY0" fmla="*/ 0 h 1951455"/>
              <a:gd name="connsiteX1" fmla="*/ 260956 w 1633157"/>
              <a:gd name="connsiteY1" fmla="*/ 1756228 h 1951455"/>
              <a:gd name="connsiteX2" fmla="*/ 1494670 w 1633157"/>
              <a:gd name="connsiteY2" fmla="*/ 1712685 h 1951455"/>
              <a:gd name="connsiteX3" fmla="*/ 1189870 w 1633157"/>
              <a:gd name="connsiteY3" fmla="*/ 14514 h 1951455"/>
              <a:gd name="connsiteX4" fmla="*/ 609298 w 1633157"/>
              <a:gd name="connsiteY4" fmla="*/ 0 h 1951455"/>
              <a:gd name="connsiteX0" fmla="*/ 609298 w 1628624"/>
              <a:gd name="connsiteY0" fmla="*/ 0 h 1951455"/>
              <a:gd name="connsiteX1" fmla="*/ 260956 w 1628624"/>
              <a:gd name="connsiteY1" fmla="*/ 1756228 h 1951455"/>
              <a:gd name="connsiteX2" fmla="*/ 1494670 w 1628624"/>
              <a:gd name="connsiteY2" fmla="*/ 1712685 h 1951455"/>
              <a:gd name="connsiteX3" fmla="*/ 1160842 w 1628624"/>
              <a:gd name="connsiteY3" fmla="*/ 14514 h 1951455"/>
              <a:gd name="connsiteX4" fmla="*/ 609298 w 1628624"/>
              <a:gd name="connsiteY4" fmla="*/ 0 h 1951455"/>
              <a:gd name="connsiteX0" fmla="*/ 609298 w 1604128"/>
              <a:gd name="connsiteY0" fmla="*/ 0 h 1917202"/>
              <a:gd name="connsiteX1" fmla="*/ 260956 w 1604128"/>
              <a:gd name="connsiteY1" fmla="*/ 1756228 h 1917202"/>
              <a:gd name="connsiteX2" fmla="*/ 1465641 w 1604128"/>
              <a:gd name="connsiteY2" fmla="*/ 1625599 h 1917202"/>
              <a:gd name="connsiteX3" fmla="*/ 1160842 w 1604128"/>
              <a:gd name="connsiteY3" fmla="*/ 14514 h 1917202"/>
              <a:gd name="connsiteX4" fmla="*/ 609298 w 1604128"/>
              <a:gd name="connsiteY4" fmla="*/ 0 h 1917202"/>
              <a:gd name="connsiteX0" fmla="*/ 632146 w 1626976"/>
              <a:gd name="connsiteY0" fmla="*/ 0 h 1889649"/>
              <a:gd name="connsiteX1" fmla="*/ 254775 w 1626976"/>
              <a:gd name="connsiteY1" fmla="*/ 1712685 h 1889649"/>
              <a:gd name="connsiteX2" fmla="*/ 1488489 w 1626976"/>
              <a:gd name="connsiteY2" fmla="*/ 1625599 h 1889649"/>
              <a:gd name="connsiteX3" fmla="*/ 1183690 w 1626976"/>
              <a:gd name="connsiteY3" fmla="*/ 14514 h 1889649"/>
              <a:gd name="connsiteX4" fmla="*/ 632146 w 1626976"/>
              <a:gd name="connsiteY4" fmla="*/ 0 h 1889649"/>
              <a:gd name="connsiteX0" fmla="*/ 568514 w 1563344"/>
              <a:gd name="connsiteY0" fmla="*/ 0 h 1889649"/>
              <a:gd name="connsiteX1" fmla="*/ 191143 w 1563344"/>
              <a:gd name="connsiteY1" fmla="*/ 1712685 h 1889649"/>
              <a:gd name="connsiteX2" fmla="*/ 1424857 w 1563344"/>
              <a:gd name="connsiteY2" fmla="*/ 1625599 h 1889649"/>
              <a:gd name="connsiteX3" fmla="*/ 1120058 w 1563344"/>
              <a:gd name="connsiteY3" fmla="*/ 14514 h 1889649"/>
              <a:gd name="connsiteX4" fmla="*/ 568514 w 1563344"/>
              <a:gd name="connsiteY4" fmla="*/ 0 h 1889649"/>
              <a:gd name="connsiteX0" fmla="*/ 568514 w 1563344"/>
              <a:gd name="connsiteY0" fmla="*/ 0 h 1907912"/>
              <a:gd name="connsiteX1" fmla="*/ 191143 w 1563344"/>
              <a:gd name="connsiteY1" fmla="*/ 1712685 h 1907912"/>
              <a:gd name="connsiteX2" fmla="*/ 1424857 w 1563344"/>
              <a:gd name="connsiteY2" fmla="*/ 1669142 h 1907912"/>
              <a:gd name="connsiteX3" fmla="*/ 1120058 w 1563344"/>
              <a:gd name="connsiteY3" fmla="*/ 14514 h 1907912"/>
              <a:gd name="connsiteX4" fmla="*/ 568514 w 1563344"/>
              <a:gd name="connsiteY4" fmla="*/ 0 h 1907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3344" h="1907912">
                <a:moveTo>
                  <a:pt x="568514" y="0"/>
                </a:moveTo>
                <a:cubicBezTo>
                  <a:pt x="251619" y="224971"/>
                  <a:pt x="-290248" y="962781"/>
                  <a:pt x="191143" y="1712685"/>
                </a:cubicBezTo>
                <a:cubicBezTo>
                  <a:pt x="338705" y="1998133"/>
                  <a:pt x="1286971" y="1959428"/>
                  <a:pt x="1424857" y="1669142"/>
                </a:cubicBezTo>
                <a:cubicBezTo>
                  <a:pt x="1816742" y="602342"/>
                  <a:pt x="1267620" y="299962"/>
                  <a:pt x="1120058" y="14514"/>
                </a:cubicBezTo>
                <a:lnTo>
                  <a:pt x="568514" y="0"/>
                </a:lnTo>
                <a:close/>
              </a:path>
            </a:pathLst>
          </a:cu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orma libre 30"/>
          <p:cNvSpPr/>
          <p:nvPr/>
        </p:nvSpPr>
        <p:spPr>
          <a:xfrm>
            <a:off x="1801588" y="2733410"/>
            <a:ext cx="1166402" cy="1407887"/>
          </a:xfrm>
          <a:custGeom>
            <a:avLst/>
            <a:gdLst>
              <a:gd name="connsiteX0" fmla="*/ 0 w 943429"/>
              <a:gd name="connsiteY0" fmla="*/ 0 h 1335315"/>
              <a:gd name="connsiteX1" fmla="*/ 943429 w 943429"/>
              <a:gd name="connsiteY1" fmla="*/ 14515 h 1335315"/>
              <a:gd name="connsiteX2" fmla="*/ 406400 w 943429"/>
              <a:gd name="connsiteY2" fmla="*/ 1335315 h 1335315"/>
              <a:gd name="connsiteX3" fmla="*/ 0 w 943429"/>
              <a:gd name="connsiteY3" fmla="*/ 0 h 1335315"/>
              <a:gd name="connsiteX0" fmla="*/ 0 w 950355"/>
              <a:gd name="connsiteY0" fmla="*/ 0 h 1335318"/>
              <a:gd name="connsiteX1" fmla="*/ 943429 w 950355"/>
              <a:gd name="connsiteY1" fmla="*/ 14515 h 1335318"/>
              <a:gd name="connsiteX2" fmla="*/ 406400 w 950355"/>
              <a:gd name="connsiteY2" fmla="*/ 1335315 h 1335318"/>
              <a:gd name="connsiteX3" fmla="*/ 0 w 950355"/>
              <a:gd name="connsiteY3" fmla="*/ 0 h 1335318"/>
              <a:gd name="connsiteX0" fmla="*/ 14820 w 965175"/>
              <a:gd name="connsiteY0" fmla="*/ 0 h 1335318"/>
              <a:gd name="connsiteX1" fmla="*/ 958249 w 965175"/>
              <a:gd name="connsiteY1" fmla="*/ 14515 h 1335318"/>
              <a:gd name="connsiteX2" fmla="*/ 421220 w 965175"/>
              <a:gd name="connsiteY2" fmla="*/ 1335315 h 1335318"/>
              <a:gd name="connsiteX3" fmla="*/ 14820 w 965175"/>
              <a:gd name="connsiteY3" fmla="*/ 0 h 1335318"/>
              <a:gd name="connsiteX0" fmla="*/ 14820 w 1027985"/>
              <a:gd name="connsiteY0" fmla="*/ 0 h 1335315"/>
              <a:gd name="connsiteX1" fmla="*/ 958249 w 1027985"/>
              <a:gd name="connsiteY1" fmla="*/ 14515 h 1335315"/>
              <a:gd name="connsiteX2" fmla="*/ 421220 w 1027985"/>
              <a:gd name="connsiteY2" fmla="*/ 1335315 h 1335315"/>
              <a:gd name="connsiteX3" fmla="*/ 14820 w 1027985"/>
              <a:gd name="connsiteY3" fmla="*/ 0 h 1335315"/>
              <a:gd name="connsiteX0" fmla="*/ 183378 w 1196543"/>
              <a:gd name="connsiteY0" fmla="*/ 0 h 1335315"/>
              <a:gd name="connsiteX1" fmla="*/ 1126807 w 1196543"/>
              <a:gd name="connsiteY1" fmla="*/ 14515 h 1335315"/>
              <a:gd name="connsiteX2" fmla="*/ 589778 w 1196543"/>
              <a:gd name="connsiteY2" fmla="*/ 1335315 h 1335315"/>
              <a:gd name="connsiteX3" fmla="*/ 183378 w 1196543"/>
              <a:gd name="connsiteY3" fmla="*/ 0 h 1335315"/>
              <a:gd name="connsiteX0" fmla="*/ 154771 w 1225993"/>
              <a:gd name="connsiteY0" fmla="*/ 0 h 1364344"/>
              <a:gd name="connsiteX1" fmla="*/ 1156257 w 1225993"/>
              <a:gd name="connsiteY1" fmla="*/ 43544 h 1364344"/>
              <a:gd name="connsiteX2" fmla="*/ 619228 w 1225993"/>
              <a:gd name="connsiteY2" fmla="*/ 1364344 h 1364344"/>
              <a:gd name="connsiteX3" fmla="*/ 154771 w 1225993"/>
              <a:gd name="connsiteY3" fmla="*/ 0 h 1364344"/>
              <a:gd name="connsiteX0" fmla="*/ 154771 w 1188721"/>
              <a:gd name="connsiteY0" fmla="*/ 0 h 1364344"/>
              <a:gd name="connsiteX1" fmla="*/ 1098200 w 1188721"/>
              <a:gd name="connsiteY1" fmla="*/ 2 h 1364344"/>
              <a:gd name="connsiteX2" fmla="*/ 619228 w 1188721"/>
              <a:gd name="connsiteY2" fmla="*/ 1364344 h 1364344"/>
              <a:gd name="connsiteX3" fmla="*/ 154771 w 1188721"/>
              <a:gd name="connsiteY3" fmla="*/ 0 h 1364344"/>
              <a:gd name="connsiteX0" fmla="*/ 175995 w 1166402"/>
              <a:gd name="connsiteY0" fmla="*/ 0 h 1407887"/>
              <a:gd name="connsiteX1" fmla="*/ 1075881 w 1166402"/>
              <a:gd name="connsiteY1" fmla="*/ 43545 h 1407887"/>
              <a:gd name="connsiteX2" fmla="*/ 596909 w 1166402"/>
              <a:gd name="connsiteY2" fmla="*/ 1407887 h 1407887"/>
              <a:gd name="connsiteX3" fmla="*/ 175995 w 1166402"/>
              <a:gd name="connsiteY3" fmla="*/ 0 h 1407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6402" h="1407887">
                <a:moveTo>
                  <a:pt x="175995" y="0"/>
                </a:moveTo>
                <a:lnTo>
                  <a:pt x="1075881" y="43545"/>
                </a:lnTo>
                <a:cubicBezTo>
                  <a:pt x="1143614" y="266097"/>
                  <a:pt x="1392776" y="1279678"/>
                  <a:pt x="596909" y="1407887"/>
                </a:cubicBezTo>
                <a:cubicBezTo>
                  <a:pt x="-344101" y="1376440"/>
                  <a:pt x="86490" y="220133"/>
                  <a:pt x="175995" y="0"/>
                </a:cubicBezTo>
                <a:close/>
              </a:path>
            </a:pathLst>
          </a:custGeom>
          <a:solidFill>
            <a:srgbClr val="FF66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Elipse 2"/>
          <p:cNvSpPr/>
          <p:nvPr/>
        </p:nvSpPr>
        <p:spPr>
          <a:xfrm>
            <a:off x="1015888" y="773984"/>
            <a:ext cx="2906608" cy="2235200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Elipse 3"/>
          <p:cNvSpPr/>
          <p:nvPr/>
        </p:nvSpPr>
        <p:spPr>
          <a:xfrm>
            <a:off x="2877468" y="556270"/>
            <a:ext cx="609600" cy="609600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Elipse 4"/>
          <p:cNvSpPr/>
          <p:nvPr/>
        </p:nvSpPr>
        <p:spPr>
          <a:xfrm>
            <a:off x="1416909" y="570785"/>
            <a:ext cx="609600" cy="609600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Elipse 5"/>
          <p:cNvSpPr/>
          <p:nvPr/>
        </p:nvSpPr>
        <p:spPr>
          <a:xfrm>
            <a:off x="3092268" y="832042"/>
            <a:ext cx="180000" cy="180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Elipse 6"/>
          <p:cNvSpPr/>
          <p:nvPr/>
        </p:nvSpPr>
        <p:spPr>
          <a:xfrm>
            <a:off x="1631709" y="823358"/>
            <a:ext cx="180000" cy="180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Elipse 7"/>
          <p:cNvSpPr/>
          <p:nvPr/>
        </p:nvSpPr>
        <p:spPr>
          <a:xfrm>
            <a:off x="2996496" y="1360386"/>
            <a:ext cx="468000" cy="468000"/>
          </a:xfrm>
          <a:prstGeom prst="ellipse">
            <a:avLst/>
          </a:prstGeom>
          <a:solidFill>
            <a:srgbClr val="FF6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Elipse 8"/>
          <p:cNvSpPr/>
          <p:nvPr/>
        </p:nvSpPr>
        <p:spPr>
          <a:xfrm>
            <a:off x="1387881" y="1360386"/>
            <a:ext cx="468000" cy="468000"/>
          </a:xfrm>
          <a:prstGeom prst="ellipse">
            <a:avLst/>
          </a:prstGeom>
          <a:solidFill>
            <a:srgbClr val="FF6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Arco 9"/>
          <p:cNvSpPr/>
          <p:nvPr/>
        </p:nvSpPr>
        <p:spPr>
          <a:xfrm rot="5400000">
            <a:off x="2179181" y="1236593"/>
            <a:ext cx="483140" cy="703597"/>
          </a:xfrm>
          <a:prstGeom prst="arc">
            <a:avLst>
              <a:gd name="adj1" fmla="val 15789037"/>
              <a:gd name="adj2" fmla="val 576081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0364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/>
          <p:cNvGrpSpPr/>
          <p:nvPr/>
        </p:nvGrpSpPr>
        <p:grpSpPr>
          <a:xfrm>
            <a:off x="346278" y="404885"/>
            <a:ext cx="3340351" cy="3035001"/>
            <a:chOff x="1318735" y="1513008"/>
            <a:chExt cx="3948517" cy="3721190"/>
          </a:xfrm>
        </p:grpSpPr>
        <p:sp>
          <p:nvSpPr>
            <p:cNvPr id="9" name="Forma libre 8"/>
            <p:cNvSpPr/>
            <p:nvPr/>
          </p:nvSpPr>
          <p:spPr>
            <a:xfrm>
              <a:off x="2743159" y="4729163"/>
              <a:ext cx="414377" cy="505035"/>
            </a:xfrm>
            <a:custGeom>
              <a:avLst/>
              <a:gdLst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13 w 414351"/>
                <a:gd name="connsiteY0" fmla="*/ 38100 h 485775"/>
                <a:gd name="connsiteX1" fmla="*/ 180988 w 414351"/>
                <a:gd name="connsiteY1" fmla="*/ 223837 h 485775"/>
                <a:gd name="connsiteX2" fmla="*/ 13 w 414351"/>
                <a:gd name="connsiteY2" fmla="*/ 347662 h 485775"/>
                <a:gd name="connsiteX3" fmla="*/ 171463 w 414351"/>
                <a:gd name="connsiteY3" fmla="*/ 338137 h 485775"/>
                <a:gd name="connsiteX4" fmla="*/ 190513 w 414351"/>
                <a:gd name="connsiteY4" fmla="*/ 485775 h 485775"/>
                <a:gd name="connsiteX5" fmla="*/ 247663 w 414351"/>
                <a:gd name="connsiteY5" fmla="*/ 309562 h 485775"/>
                <a:gd name="connsiteX6" fmla="*/ 414351 w 414351"/>
                <a:gd name="connsiteY6" fmla="*/ 400050 h 485775"/>
                <a:gd name="connsiteX7" fmla="*/ 247663 w 414351"/>
                <a:gd name="connsiteY7" fmla="*/ 219075 h 485775"/>
                <a:gd name="connsiteX8" fmla="*/ 300051 w 414351"/>
                <a:gd name="connsiteY8" fmla="*/ 0 h 485775"/>
                <a:gd name="connsiteX9" fmla="*/ 190513 w 414351"/>
                <a:gd name="connsiteY9" fmla="*/ 38100 h 485775"/>
                <a:gd name="connsiteX0" fmla="*/ 190528 w 414366"/>
                <a:gd name="connsiteY0" fmla="*/ 38100 h 485775"/>
                <a:gd name="connsiteX1" fmla="*/ 181003 w 414366"/>
                <a:gd name="connsiteY1" fmla="*/ 223837 h 485775"/>
                <a:gd name="connsiteX2" fmla="*/ 28 w 414366"/>
                <a:gd name="connsiteY2" fmla="*/ 347662 h 485775"/>
                <a:gd name="connsiteX3" fmla="*/ 171478 w 414366"/>
                <a:gd name="connsiteY3" fmla="*/ 338137 h 485775"/>
                <a:gd name="connsiteX4" fmla="*/ 190528 w 414366"/>
                <a:gd name="connsiteY4" fmla="*/ 485775 h 485775"/>
                <a:gd name="connsiteX5" fmla="*/ 247678 w 414366"/>
                <a:gd name="connsiteY5" fmla="*/ 309562 h 485775"/>
                <a:gd name="connsiteX6" fmla="*/ 414366 w 414366"/>
                <a:gd name="connsiteY6" fmla="*/ 400050 h 485775"/>
                <a:gd name="connsiteX7" fmla="*/ 247678 w 414366"/>
                <a:gd name="connsiteY7" fmla="*/ 219075 h 485775"/>
                <a:gd name="connsiteX8" fmla="*/ 300066 w 414366"/>
                <a:gd name="connsiteY8" fmla="*/ 0 h 485775"/>
                <a:gd name="connsiteX9" fmla="*/ 190528 w 414366"/>
                <a:gd name="connsiteY9" fmla="*/ 38100 h 485775"/>
                <a:gd name="connsiteX0" fmla="*/ 190528 w 414366"/>
                <a:gd name="connsiteY0" fmla="*/ 38100 h 485775"/>
                <a:gd name="connsiteX1" fmla="*/ 181003 w 414366"/>
                <a:gd name="connsiteY1" fmla="*/ 223837 h 485775"/>
                <a:gd name="connsiteX2" fmla="*/ 28 w 414366"/>
                <a:gd name="connsiteY2" fmla="*/ 347662 h 485775"/>
                <a:gd name="connsiteX3" fmla="*/ 171478 w 414366"/>
                <a:gd name="connsiteY3" fmla="*/ 338137 h 485775"/>
                <a:gd name="connsiteX4" fmla="*/ 190528 w 414366"/>
                <a:gd name="connsiteY4" fmla="*/ 485775 h 485775"/>
                <a:gd name="connsiteX5" fmla="*/ 247678 w 414366"/>
                <a:gd name="connsiteY5" fmla="*/ 309562 h 485775"/>
                <a:gd name="connsiteX6" fmla="*/ 414366 w 414366"/>
                <a:gd name="connsiteY6" fmla="*/ 400050 h 485775"/>
                <a:gd name="connsiteX7" fmla="*/ 247678 w 414366"/>
                <a:gd name="connsiteY7" fmla="*/ 219075 h 485775"/>
                <a:gd name="connsiteX8" fmla="*/ 300066 w 414366"/>
                <a:gd name="connsiteY8" fmla="*/ 0 h 485775"/>
                <a:gd name="connsiteX9" fmla="*/ 190528 w 414366"/>
                <a:gd name="connsiteY9" fmla="*/ 38100 h 485775"/>
                <a:gd name="connsiteX0" fmla="*/ 190528 w 414366"/>
                <a:gd name="connsiteY0" fmla="*/ 38100 h 485775"/>
                <a:gd name="connsiteX1" fmla="*/ 181003 w 414366"/>
                <a:gd name="connsiteY1" fmla="*/ 223837 h 485775"/>
                <a:gd name="connsiteX2" fmla="*/ 28 w 414366"/>
                <a:gd name="connsiteY2" fmla="*/ 347662 h 485775"/>
                <a:gd name="connsiteX3" fmla="*/ 171478 w 414366"/>
                <a:gd name="connsiteY3" fmla="*/ 338137 h 485775"/>
                <a:gd name="connsiteX4" fmla="*/ 190528 w 414366"/>
                <a:gd name="connsiteY4" fmla="*/ 485775 h 485775"/>
                <a:gd name="connsiteX5" fmla="*/ 247678 w 414366"/>
                <a:gd name="connsiteY5" fmla="*/ 309562 h 485775"/>
                <a:gd name="connsiteX6" fmla="*/ 414366 w 414366"/>
                <a:gd name="connsiteY6" fmla="*/ 400050 h 485775"/>
                <a:gd name="connsiteX7" fmla="*/ 247678 w 414366"/>
                <a:gd name="connsiteY7" fmla="*/ 219075 h 485775"/>
                <a:gd name="connsiteX8" fmla="*/ 300066 w 414366"/>
                <a:gd name="connsiteY8" fmla="*/ 0 h 485775"/>
                <a:gd name="connsiteX9" fmla="*/ 190528 w 414366"/>
                <a:gd name="connsiteY9" fmla="*/ 38100 h 485775"/>
                <a:gd name="connsiteX0" fmla="*/ 190528 w 414366"/>
                <a:gd name="connsiteY0" fmla="*/ 38100 h 485775"/>
                <a:gd name="connsiteX1" fmla="*/ 181003 w 414366"/>
                <a:gd name="connsiteY1" fmla="*/ 223837 h 485775"/>
                <a:gd name="connsiteX2" fmla="*/ 28 w 414366"/>
                <a:gd name="connsiteY2" fmla="*/ 347662 h 485775"/>
                <a:gd name="connsiteX3" fmla="*/ 171478 w 414366"/>
                <a:gd name="connsiteY3" fmla="*/ 338137 h 485775"/>
                <a:gd name="connsiteX4" fmla="*/ 190528 w 414366"/>
                <a:gd name="connsiteY4" fmla="*/ 485775 h 485775"/>
                <a:gd name="connsiteX5" fmla="*/ 247678 w 414366"/>
                <a:gd name="connsiteY5" fmla="*/ 309562 h 485775"/>
                <a:gd name="connsiteX6" fmla="*/ 414366 w 414366"/>
                <a:gd name="connsiteY6" fmla="*/ 400050 h 485775"/>
                <a:gd name="connsiteX7" fmla="*/ 247678 w 414366"/>
                <a:gd name="connsiteY7" fmla="*/ 219075 h 485775"/>
                <a:gd name="connsiteX8" fmla="*/ 300066 w 414366"/>
                <a:gd name="connsiteY8" fmla="*/ 0 h 485775"/>
                <a:gd name="connsiteX9" fmla="*/ 190528 w 414366"/>
                <a:gd name="connsiteY9" fmla="*/ 38100 h 485775"/>
                <a:gd name="connsiteX0" fmla="*/ 190528 w 414366"/>
                <a:gd name="connsiteY0" fmla="*/ 38100 h 485903"/>
                <a:gd name="connsiteX1" fmla="*/ 181003 w 414366"/>
                <a:gd name="connsiteY1" fmla="*/ 223837 h 485903"/>
                <a:gd name="connsiteX2" fmla="*/ 28 w 414366"/>
                <a:gd name="connsiteY2" fmla="*/ 347662 h 485903"/>
                <a:gd name="connsiteX3" fmla="*/ 171478 w 414366"/>
                <a:gd name="connsiteY3" fmla="*/ 338137 h 485903"/>
                <a:gd name="connsiteX4" fmla="*/ 190528 w 414366"/>
                <a:gd name="connsiteY4" fmla="*/ 485775 h 485903"/>
                <a:gd name="connsiteX5" fmla="*/ 247678 w 414366"/>
                <a:gd name="connsiteY5" fmla="*/ 309562 h 485903"/>
                <a:gd name="connsiteX6" fmla="*/ 414366 w 414366"/>
                <a:gd name="connsiteY6" fmla="*/ 400050 h 485903"/>
                <a:gd name="connsiteX7" fmla="*/ 247678 w 414366"/>
                <a:gd name="connsiteY7" fmla="*/ 219075 h 485903"/>
                <a:gd name="connsiteX8" fmla="*/ 300066 w 414366"/>
                <a:gd name="connsiteY8" fmla="*/ 0 h 485903"/>
                <a:gd name="connsiteX9" fmla="*/ 190528 w 414366"/>
                <a:gd name="connsiteY9" fmla="*/ 38100 h 485903"/>
                <a:gd name="connsiteX0" fmla="*/ 190528 w 414366"/>
                <a:gd name="connsiteY0" fmla="*/ 38100 h 485985"/>
                <a:gd name="connsiteX1" fmla="*/ 181003 w 414366"/>
                <a:gd name="connsiteY1" fmla="*/ 223837 h 485985"/>
                <a:gd name="connsiteX2" fmla="*/ 28 w 414366"/>
                <a:gd name="connsiteY2" fmla="*/ 347662 h 485985"/>
                <a:gd name="connsiteX3" fmla="*/ 171478 w 414366"/>
                <a:gd name="connsiteY3" fmla="*/ 338137 h 485985"/>
                <a:gd name="connsiteX4" fmla="*/ 190528 w 414366"/>
                <a:gd name="connsiteY4" fmla="*/ 485775 h 485985"/>
                <a:gd name="connsiteX5" fmla="*/ 247678 w 414366"/>
                <a:gd name="connsiteY5" fmla="*/ 309562 h 485985"/>
                <a:gd name="connsiteX6" fmla="*/ 414366 w 414366"/>
                <a:gd name="connsiteY6" fmla="*/ 400050 h 485985"/>
                <a:gd name="connsiteX7" fmla="*/ 247678 w 414366"/>
                <a:gd name="connsiteY7" fmla="*/ 219075 h 485985"/>
                <a:gd name="connsiteX8" fmla="*/ 300066 w 414366"/>
                <a:gd name="connsiteY8" fmla="*/ 0 h 485985"/>
                <a:gd name="connsiteX9" fmla="*/ 190528 w 414366"/>
                <a:gd name="connsiteY9" fmla="*/ 38100 h 485985"/>
                <a:gd name="connsiteX0" fmla="*/ 190528 w 414366"/>
                <a:gd name="connsiteY0" fmla="*/ 38100 h 485985"/>
                <a:gd name="connsiteX1" fmla="*/ 181003 w 414366"/>
                <a:gd name="connsiteY1" fmla="*/ 223837 h 485985"/>
                <a:gd name="connsiteX2" fmla="*/ 28 w 414366"/>
                <a:gd name="connsiteY2" fmla="*/ 347662 h 485985"/>
                <a:gd name="connsiteX3" fmla="*/ 171478 w 414366"/>
                <a:gd name="connsiteY3" fmla="*/ 338137 h 485985"/>
                <a:gd name="connsiteX4" fmla="*/ 190528 w 414366"/>
                <a:gd name="connsiteY4" fmla="*/ 485775 h 485985"/>
                <a:gd name="connsiteX5" fmla="*/ 257203 w 414366"/>
                <a:gd name="connsiteY5" fmla="*/ 333374 h 485985"/>
                <a:gd name="connsiteX6" fmla="*/ 414366 w 414366"/>
                <a:gd name="connsiteY6" fmla="*/ 400050 h 485985"/>
                <a:gd name="connsiteX7" fmla="*/ 247678 w 414366"/>
                <a:gd name="connsiteY7" fmla="*/ 219075 h 485985"/>
                <a:gd name="connsiteX8" fmla="*/ 300066 w 414366"/>
                <a:gd name="connsiteY8" fmla="*/ 0 h 485985"/>
                <a:gd name="connsiteX9" fmla="*/ 190528 w 414366"/>
                <a:gd name="connsiteY9" fmla="*/ 38100 h 485985"/>
                <a:gd name="connsiteX0" fmla="*/ 190528 w 414366"/>
                <a:gd name="connsiteY0" fmla="*/ 38100 h 485985"/>
                <a:gd name="connsiteX1" fmla="*/ 166716 w 414366"/>
                <a:gd name="connsiteY1" fmla="*/ 219074 h 485985"/>
                <a:gd name="connsiteX2" fmla="*/ 28 w 414366"/>
                <a:gd name="connsiteY2" fmla="*/ 347662 h 485985"/>
                <a:gd name="connsiteX3" fmla="*/ 171478 w 414366"/>
                <a:gd name="connsiteY3" fmla="*/ 338137 h 485985"/>
                <a:gd name="connsiteX4" fmla="*/ 190528 w 414366"/>
                <a:gd name="connsiteY4" fmla="*/ 485775 h 485985"/>
                <a:gd name="connsiteX5" fmla="*/ 257203 w 414366"/>
                <a:gd name="connsiteY5" fmla="*/ 333374 h 485985"/>
                <a:gd name="connsiteX6" fmla="*/ 414366 w 414366"/>
                <a:gd name="connsiteY6" fmla="*/ 400050 h 485985"/>
                <a:gd name="connsiteX7" fmla="*/ 247678 w 414366"/>
                <a:gd name="connsiteY7" fmla="*/ 219075 h 485985"/>
                <a:gd name="connsiteX8" fmla="*/ 300066 w 414366"/>
                <a:gd name="connsiteY8" fmla="*/ 0 h 485985"/>
                <a:gd name="connsiteX9" fmla="*/ 190528 w 414366"/>
                <a:gd name="connsiteY9" fmla="*/ 38100 h 485985"/>
                <a:gd name="connsiteX0" fmla="*/ 190528 w 414366"/>
                <a:gd name="connsiteY0" fmla="*/ 38100 h 485985"/>
                <a:gd name="connsiteX1" fmla="*/ 166716 w 414366"/>
                <a:gd name="connsiteY1" fmla="*/ 219074 h 485985"/>
                <a:gd name="connsiteX2" fmla="*/ 28 w 414366"/>
                <a:gd name="connsiteY2" fmla="*/ 347662 h 485985"/>
                <a:gd name="connsiteX3" fmla="*/ 171478 w 414366"/>
                <a:gd name="connsiteY3" fmla="*/ 338137 h 485985"/>
                <a:gd name="connsiteX4" fmla="*/ 190528 w 414366"/>
                <a:gd name="connsiteY4" fmla="*/ 485775 h 485985"/>
                <a:gd name="connsiteX5" fmla="*/ 257203 w 414366"/>
                <a:gd name="connsiteY5" fmla="*/ 333374 h 485985"/>
                <a:gd name="connsiteX6" fmla="*/ 414366 w 414366"/>
                <a:gd name="connsiteY6" fmla="*/ 400050 h 485985"/>
                <a:gd name="connsiteX7" fmla="*/ 271491 w 414366"/>
                <a:gd name="connsiteY7" fmla="*/ 214312 h 485985"/>
                <a:gd name="connsiteX8" fmla="*/ 300066 w 414366"/>
                <a:gd name="connsiteY8" fmla="*/ 0 h 485985"/>
                <a:gd name="connsiteX9" fmla="*/ 190528 w 414366"/>
                <a:gd name="connsiteY9" fmla="*/ 38100 h 485985"/>
                <a:gd name="connsiteX0" fmla="*/ 200053 w 414366"/>
                <a:gd name="connsiteY0" fmla="*/ 0 h 505035"/>
                <a:gd name="connsiteX1" fmla="*/ 166716 w 414366"/>
                <a:gd name="connsiteY1" fmla="*/ 238124 h 505035"/>
                <a:gd name="connsiteX2" fmla="*/ 28 w 414366"/>
                <a:gd name="connsiteY2" fmla="*/ 366712 h 505035"/>
                <a:gd name="connsiteX3" fmla="*/ 171478 w 414366"/>
                <a:gd name="connsiteY3" fmla="*/ 357187 h 505035"/>
                <a:gd name="connsiteX4" fmla="*/ 190528 w 414366"/>
                <a:gd name="connsiteY4" fmla="*/ 504825 h 505035"/>
                <a:gd name="connsiteX5" fmla="*/ 257203 w 414366"/>
                <a:gd name="connsiteY5" fmla="*/ 352424 h 505035"/>
                <a:gd name="connsiteX6" fmla="*/ 414366 w 414366"/>
                <a:gd name="connsiteY6" fmla="*/ 419100 h 505035"/>
                <a:gd name="connsiteX7" fmla="*/ 271491 w 414366"/>
                <a:gd name="connsiteY7" fmla="*/ 233362 h 505035"/>
                <a:gd name="connsiteX8" fmla="*/ 300066 w 414366"/>
                <a:gd name="connsiteY8" fmla="*/ 19050 h 505035"/>
                <a:gd name="connsiteX9" fmla="*/ 200053 w 414366"/>
                <a:gd name="connsiteY9" fmla="*/ 0 h 505035"/>
                <a:gd name="connsiteX0" fmla="*/ 200064 w 414377"/>
                <a:gd name="connsiteY0" fmla="*/ 0 h 505035"/>
                <a:gd name="connsiteX1" fmla="*/ 166727 w 414377"/>
                <a:gd name="connsiteY1" fmla="*/ 238124 h 505035"/>
                <a:gd name="connsiteX2" fmla="*/ 39 w 414377"/>
                <a:gd name="connsiteY2" fmla="*/ 366712 h 505035"/>
                <a:gd name="connsiteX3" fmla="*/ 152439 w 414377"/>
                <a:gd name="connsiteY3" fmla="*/ 357187 h 505035"/>
                <a:gd name="connsiteX4" fmla="*/ 190539 w 414377"/>
                <a:gd name="connsiteY4" fmla="*/ 504825 h 505035"/>
                <a:gd name="connsiteX5" fmla="*/ 257214 w 414377"/>
                <a:gd name="connsiteY5" fmla="*/ 352424 h 505035"/>
                <a:gd name="connsiteX6" fmla="*/ 414377 w 414377"/>
                <a:gd name="connsiteY6" fmla="*/ 419100 h 505035"/>
                <a:gd name="connsiteX7" fmla="*/ 271502 w 414377"/>
                <a:gd name="connsiteY7" fmla="*/ 233362 h 505035"/>
                <a:gd name="connsiteX8" fmla="*/ 300077 w 414377"/>
                <a:gd name="connsiteY8" fmla="*/ 19050 h 505035"/>
                <a:gd name="connsiteX9" fmla="*/ 200064 w 414377"/>
                <a:gd name="connsiteY9" fmla="*/ 0 h 505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14377" h="505035">
                  <a:moveTo>
                    <a:pt x="200064" y="0"/>
                  </a:moveTo>
                  <a:lnTo>
                    <a:pt x="166727" y="238124"/>
                  </a:lnTo>
                  <a:cubicBezTo>
                    <a:pt x="49252" y="261143"/>
                    <a:pt x="1626" y="347662"/>
                    <a:pt x="39" y="366712"/>
                  </a:cubicBezTo>
                  <a:cubicBezTo>
                    <a:pt x="-1548" y="385762"/>
                    <a:pt x="44489" y="396081"/>
                    <a:pt x="152439" y="357187"/>
                  </a:cubicBezTo>
                  <a:cubicBezTo>
                    <a:pt x="117514" y="432594"/>
                    <a:pt x="177839" y="509588"/>
                    <a:pt x="190539" y="504825"/>
                  </a:cubicBezTo>
                  <a:cubicBezTo>
                    <a:pt x="203239" y="500062"/>
                    <a:pt x="253245" y="447674"/>
                    <a:pt x="257214" y="352424"/>
                  </a:cubicBezTo>
                  <a:cubicBezTo>
                    <a:pt x="289758" y="438150"/>
                    <a:pt x="414377" y="434181"/>
                    <a:pt x="414377" y="419100"/>
                  </a:cubicBezTo>
                  <a:cubicBezTo>
                    <a:pt x="414377" y="404019"/>
                    <a:pt x="385802" y="300037"/>
                    <a:pt x="271502" y="233362"/>
                  </a:cubicBezTo>
                  <a:lnTo>
                    <a:pt x="300077" y="19050"/>
                  </a:lnTo>
                  <a:lnTo>
                    <a:pt x="200064" y="0"/>
                  </a:lnTo>
                  <a:close/>
                </a:path>
              </a:pathLst>
            </a:custGeom>
            <a:solidFill>
              <a:srgbClr val="EE853E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Forma libre 9"/>
            <p:cNvSpPr/>
            <p:nvPr/>
          </p:nvSpPr>
          <p:spPr>
            <a:xfrm rot="21035744">
              <a:off x="3464891" y="4729163"/>
              <a:ext cx="414377" cy="505035"/>
            </a:xfrm>
            <a:custGeom>
              <a:avLst/>
              <a:gdLst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00 w 414338"/>
                <a:gd name="connsiteY0" fmla="*/ 38100 h 485775"/>
                <a:gd name="connsiteX1" fmla="*/ 180975 w 414338"/>
                <a:gd name="connsiteY1" fmla="*/ 223837 h 485775"/>
                <a:gd name="connsiteX2" fmla="*/ 0 w 414338"/>
                <a:gd name="connsiteY2" fmla="*/ 347662 h 485775"/>
                <a:gd name="connsiteX3" fmla="*/ 171450 w 414338"/>
                <a:gd name="connsiteY3" fmla="*/ 338137 h 485775"/>
                <a:gd name="connsiteX4" fmla="*/ 190500 w 414338"/>
                <a:gd name="connsiteY4" fmla="*/ 485775 h 485775"/>
                <a:gd name="connsiteX5" fmla="*/ 247650 w 414338"/>
                <a:gd name="connsiteY5" fmla="*/ 309562 h 485775"/>
                <a:gd name="connsiteX6" fmla="*/ 414338 w 414338"/>
                <a:gd name="connsiteY6" fmla="*/ 400050 h 485775"/>
                <a:gd name="connsiteX7" fmla="*/ 247650 w 414338"/>
                <a:gd name="connsiteY7" fmla="*/ 219075 h 485775"/>
                <a:gd name="connsiteX8" fmla="*/ 300038 w 414338"/>
                <a:gd name="connsiteY8" fmla="*/ 0 h 485775"/>
                <a:gd name="connsiteX9" fmla="*/ 190500 w 414338"/>
                <a:gd name="connsiteY9" fmla="*/ 38100 h 485775"/>
                <a:gd name="connsiteX0" fmla="*/ 190513 w 414351"/>
                <a:gd name="connsiteY0" fmla="*/ 38100 h 485775"/>
                <a:gd name="connsiteX1" fmla="*/ 180988 w 414351"/>
                <a:gd name="connsiteY1" fmla="*/ 223837 h 485775"/>
                <a:gd name="connsiteX2" fmla="*/ 13 w 414351"/>
                <a:gd name="connsiteY2" fmla="*/ 347662 h 485775"/>
                <a:gd name="connsiteX3" fmla="*/ 171463 w 414351"/>
                <a:gd name="connsiteY3" fmla="*/ 338137 h 485775"/>
                <a:gd name="connsiteX4" fmla="*/ 190513 w 414351"/>
                <a:gd name="connsiteY4" fmla="*/ 485775 h 485775"/>
                <a:gd name="connsiteX5" fmla="*/ 247663 w 414351"/>
                <a:gd name="connsiteY5" fmla="*/ 309562 h 485775"/>
                <a:gd name="connsiteX6" fmla="*/ 414351 w 414351"/>
                <a:gd name="connsiteY6" fmla="*/ 400050 h 485775"/>
                <a:gd name="connsiteX7" fmla="*/ 247663 w 414351"/>
                <a:gd name="connsiteY7" fmla="*/ 219075 h 485775"/>
                <a:gd name="connsiteX8" fmla="*/ 300051 w 414351"/>
                <a:gd name="connsiteY8" fmla="*/ 0 h 485775"/>
                <a:gd name="connsiteX9" fmla="*/ 190513 w 414351"/>
                <a:gd name="connsiteY9" fmla="*/ 38100 h 485775"/>
                <a:gd name="connsiteX0" fmla="*/ 190528 w 414366"/>
                <a:gd name="connsiteY0" fmla="*/ 38100 h 485775"/>
                <a:gd name="connsiteX1" fmla="*/ 181003 w 414366"/>
                <a:gd name="connsiteY1" fmla="*/ 223837 h 485775"/>
                <a:gd name="connsiteX2" fmla="*/ 28 w 414366"/>
                <a:gd name="connsiteY2" fmla="*/ 347662 h 485775"/>
                <a:gd name="connsiteX3" fmla="*/ 171478 w 414366"/>
                <a:gd name="connsiteY3" fmla="*/ 338137 h 485775"/>
                <a:gd name="connsiteX4" fmla="*/ 190528 w 414366"/>
                <a:gd name="connsiteY4" fmla="*/ 485775 h 485775"/>
                <a:gd name="connsiteX5" fmla="*/ 247678 w 414366"/>
                <a:gd name="connsiteY5" fmla="*/ 309562 h 485775"/>
                <a:gd name="connsiteX6" fmla="*/ 414366 w 414366"/>
                <a:gd name="connsiteY6" fmla="*/ 400050 h 485775"/>
                <a:gd name="connsiteX7" fmla="*/ 247678 w 414366"/>
                <a:gd name="connsiteY7" fmla="*/ 219075 h 485775"/>
                <a:gd name="connsiteX8" fmla="*/ 300066 w 414366"/>
                <a:gd name="connsiteY8" fmla="*/ 0 h 485775"/>
                <a:gd name="connsiteX9" fmla="*/ 190528 w 414366"/>
                <a:gd name="connsiteY9" fmla="*/ 38100 h 485775"/>
                <a:gd name="connsiteX0" fmla="*/ 190528 w 414366"/>
                <a:gd name="connsiteY0" fmla="*/ 38100 h 485775"/>
                <a:gd name="connsiteX1" fmla="*/ 181003 w 414366"/>
                <a:gd name="connsiteY1" fmla="*/ 223837 h 485775"/>
                <a:gd name="connsiteX2" fmla="*/ 28 w 414366"/>
                <a:gd name="connsiteY2" fmla="*/ 347662 h 485775"/>
                <a:gd name="connsiteX3" fmla="*/ 171478 w 414366"/>
                <a:gd name="connsiteY3" fmla="*/ 338137 h 485775"/>
                <a:gd name="connsiteX4" fmla="*/ 190528 w 414366"/>
                <a:gd name="connsiteY4" fmla="*/ 485775 h 485775"/>
                <a:gd name="connsiteX5" fmla="*/ 247678 w 414366"/>
                <a:gd name="connsiteY5" fmla="*/ 309562 h 485775"/>
                <a:gd name="connsiteX6" fmla="*/ 414366 w 414366"/>
                <a:gd name="connsiteY6" fmla="*/ 400050 h 485775"/>
                <a:gd name="connsiteX7" fmla="*/ 247678 w 414366"/>
                <a:gd name="connsiteY7" fmla="*/ 219075 h 485775"/>
                <a:gd name="connsiteX8" fmla="*/ 300066 w 414366"/>
                <a:gd name="connsiteY8" fmla="*/ 0 h 485775"/>
                <a:gd name="connsiteX9" fmla="*/ 190528 w 414366"/>
                <a:gd name="connsiteY9" fmla="*/ 38100 h 485775"/>
                <a:gd name="connsiteX0" fmla="*/ 190528 w 414366"/>
                <a:gd name="connsiteY0" fmla="*/ 38100 h 485775"/>
                <a:gd name="connsiteX1" fmla="*/ 181003 w 414366"/>
                <a:gd name="connsiteY1" fmla="*/ 223837 h 485775"/>
                <a:gd name="connsiteX2" fmla="*/ 28 w 414366"/>
                <a:gd name="connsiteY2" fmla="*/ 347662 h 485775"/>
                <a:gd name="connsiteX3" fmla="*/ 171478 w 414366"/>
                <a:gd name="connsiteY3" fmla="*/ 338137 h 485775"/>
                <a:gd name="connsiteX4" fmla="*/ 190528 w 414366"/>
                <a:gd name="connsiteY4" fmla="*/ 485775 h 485775"/>
                <a:gd name="connsiteX5" fmla="*/ 247678 w 414366"/>
                <a:gd name="connsiteY5" fmla="*/ 309562 h 485775"/>
                <a:gd name="connsiteX6" fmla="*/ 414366 w 414366"/>
                <a:gd name="connsiteY6" fmla="*/ 400050 h 485775"/>
                <a:gd name="connsiteX7" fmla="*/ 247678 w 414366"/>
                <a:gd name="connsiteY7" fmla="*/ 219075 h 485775"/>
                <a:gd name="connsiteX8" fmla="*/ 300066 w 414366"/>
                <a:gd name="connsiteY8" fmla="*/ 0 h 485775"/>
                <a:gd name="connsiteX9" fmla="*/ 190528 w 414366"/>
                <a:gd name="connsiteY9" fmla="*/ 38100 h 485775"/>
                <a:gd name="connsiteX0" fmla="*/ 190528 w 414366"/>
                <a:gd name="connsiteY0" fmla="*/ 38100 h 485775"/>
                <a:gd name="connsiteX1" fmla="*/ 181003 w 414366"/>
                <a:gd name="connsiteY1" fmla="*/ 223837 h 485775"/>
                <a:gd name="connsiteX2" fmla="*/ 28 w 414366"/>
                <a:gd name="connsiteY2" fmla="*/ 347662 h 485775"/>
                <a:gd name="connsiteX3" fmla="*/ 171478 w 414366"/>
                <a:gd name="connsiteY3" fmla="*/ 338137 h 485775"/>
                <a:gd name="connsiteX4" fmla="*/ 190528 w 414366"/>
                <a:gd name="connsiteY4" fmla="*/ 485775 h 485775"/>
                <a:gd name="connsiteX5" fmla="*/ 247678 w 414366"/>
                <a:gd name="connsiteY5" fmla="*/ 309562 h 485775"/>
                <a:gd name="connsiteX6" fmla="*/ 414366 w 414366"/>
                <a:gd name="connsiteY6" fmla="*/ 400050 h 485775"/>
                <a:gd name="connsiteX7" fmla="*/ 247678 w 414366"/>
                <a:gd name="connsiteY7" fmla="*/ 219075 h 485775"/>
                <a:gd name="connsiteX8" fmla="*/ 300066 w 414366"/>
                <a:gd name="connsiteY8" fmla="*/ 0 h 485775"/>
                <a:gd name="connsiteX9" fmla="*/ 190528 w 414366"/>
                <a:gd name="connsiteY9" fmla="*/ 38100 h 485775"/>
                <a:gd name="connsiteX0" fmla="*/ 190528 w 414366"/>
                <a:gd name="connsiteY0" fmla="*/ 38100 h 485903"/>
                <a:gd name="connsiteX1" fmla="*/ 181003 w 414366"/>
                <a:gd name="connsiteY1" fmla="*/ 223837 h 485903"/>
                <a:gd name="connsiteX2" fmla="*/ 28 w 414366"/>
                <a:gd name="connsiteY2" fmla="*/ 347662 h 485903"/>
                <a:gd name="connsiteX3" fmla="*/ 171478 w 414366"/>
                <a:gd name="connsiteY3" fmla="*/ 338137 h 485903"/>
                <a:gd name="connsiteX4" fmla="*/ 190528 w 414366"/>
                <a:gd name="connsiteY4" fmla="*/ 485775 h 485903"/>
                <a:gd name="connsiteX5" fmla="*/ 247678 w 414366"/>
                <a:gd name="connsiteY5" fmla="*/ 309562 h 485903"/>
                <a:gd name="connsiteX6" fmla="*/ 414366 w 414366"/>
                <a:gd name="connsiteY6" fmla="*/ 400050 h 485903"/>
                <a:gd name="connsiteX7" fmla="*/ 247678 w 414366"/>
                <a:gd name="connsiteY7" fmla="*/ 219075 h 485903"/>
                <a:gd name="connsiteX8" fmla="*/ 300066 w 414366"/>
                <a:gd name="connsiteY8" fmla="*/ 0 h 485903"/>
                <a:gd name="connsiteX9" fmla="*/ 190528 w 414366"/>
                <a:gd name="connsiteY9" fmla="*/ 38100 h 485903"/>
                <a:gd name="connsiteX0" fmla="*/ 190528 w 414366"/>
                <a:gd name="connsiteY0" fmla="*/ 38100 h 485985"/>
                <a:gd name="connsiteX1" fmla="*/ 181003 w 414366"/>
                <a:gd name="connsiteY1" fmla="*/ 223837 h 485985"/>
                <a:gd name="connsiteX2" fmla="*/ 28 w 414366"/>
                <a:gd name="connsiteY2" fmla="*/ 347662 h 485985"/>
                <a:gd name="connsiteX3" fmla="*/ 171478 w 414366"/>
                <a:gd name="connsiteY3" fmla="*/ 338137 h 485985"/>
                <a:gd name="connsiteX4" fmla="*/ 190528 w 414366"/>
                <a:gd name="connsiteY4" fmla="*/ 485775 h 485985"/>
                <a:gd name="connsiteX5" fmla="*/ 247678 w 414366"/>
                <a:gd name="connsiteY5" fmla="*/ 309562 h 485985"/>
                <a:gd name="connsiteX6" fmla="*/ 414366 w 414366"/>
                <a:gd name="connsiteY6" fmla="*/ 400050 h 485985"/>
                <a:gd name="connsiteX7" fmla="*/ 247678 w 414366"/>
                <a:gd name="connsiteY7" fmla="*/ 219075 h 485985"/>
                <a:gd name="connsiteX8" fmla="*/ 300066 w 414366"/>
                <a:gd name="connsiteY8" fmla="*/ 0 h 485985"/>
                <a:gd name="connsiteX9" fmla="*/ 190528 w 414366"/>
                <a:gd name="connsiteY9" fmla="*/ 38100 h 485985"/>
                <a:gd name="connsiteX0" fmla="*/ 190528 w 414366"/>
                <a:gd name="connsiteY0" fmla="*/ 38100 h 485985"/>
                <a:gd name="connsiteX1" fmla="*/ 181003 w 414366"/>
                <a:gd name="connsiteY1" fmla="*/ 223837 h 485985"/>
                <a:gd name="connsiteX2" fmla="*/ 28 w 414366"/>
                <a:gd name="connsiteY2" fmla="*/ 347662 h 485985"/>
                <a:gd name="connsiteX3" fmla="*/ 171478 w 414366"/>
                <a:gd name="connsiteY3" fmla="*/ 338137 h 485985"/>
                <a:gd name="connsiteX4" fmla="*/ 190528 w 414366"/>
                <a:gd name="connsiteY4" fmla="*/ 485775 h 485985"/>
                <a:gd name="connsiteX5" fmla="*/ 257203 w 414366"/>
                <a:gd name="connsiteY5" fmla="*/ 333374 h 485985"/>
                <a:gd name="connsiteX6" fmla="*/ 414366 w 414366"/>
                <a:gd name="connsiteY6" fmla="*/ 400050 h 485985"/>
                <a:gd name="connsiteX7" fmla="*/ 247678 w 414366"/>
                <a:gd name="connsiteY7" fmla="*/ 219075 h 485985"/>
                <a:gd name="connsiteX8" fmla="*/ 300066 w 414366"/>
                <a:gd name="connsiteY8" fmla="*/ 0 h 485985"/>
                <a:gd name="connsiteX9" fmla="*/ 190528 w 414366"/>
                <a:gd name="connsiteY9" fmla="*/ 38100 h 485985"/>
                <a:gd name="connsiteX0" fmla="*/ 190528 w 414366"/>
                <a:gd name="connsiteY0" fmla="*/ 38100 h 485985"/>
                <a:gd name="connsiteX1" fmla="*/ 166716 w 414366"/>
                <a:gd name="connsiteY1" fmla="*/ 219074 h 485985"/>
                <a:gd name="connsiteX2" fmla="*/ 28 w 414366"/>
                <a:gd name="connsiteY2" fmla="*/ 347662 h 485985"/>
                <a:gd name="connsiteX3" fmla="*/ 171478 w 414366"/>
                <a:gd name="connsiteY3" fmla="*/ 338137 h 485985"/>
                <a:gd name="connsiteX4" fmla="*/ 190528 w 414366"/>
                <a:gd name="connsiteY4" fmla="*/ 485775 h 485985"/>
                <a:gd name="connsiteX5" fmla="*/ 257203 w 414366"/>
                <a:gd name="connsiteY5" fmla="*/ 333374 h 485985"/>
                <a:gd name="connsiteX6" fmla="*/ 414366 w 414366"/>
                <a:gd name="connsiteY6" fmla="*/ 400050 h 485985"/>
                <a:gd name="connsiteX7" fmla="*/ 247678 w 414366"/>
                <a:gd name="connsiteY7" fmla="*/ 219075 h 485985"/>
                <a:gd name="connsiteX8" fmla="*/ 300066 w 414366"/>
                <a:gd name="connsiteY8" fmla="*/ 0 h 485985"/>
                <a:gd name="connsiteX9" fmla="*/ 190528 w 414366"/>
                <a:gd name="connsiteY9" fmla="*/ 38100 h 485985"/>
                <a:gd name="connsiteX0" fmla="*/ 190528 w 414366"/>
                <a:gd name="connsiteY0" fmla="*/ 38100 h 485985"/>
                <a:gd name="connsiteX1" fmla="*/ 166716 w 414366"/>
                <a:gd name="connsiteY1" fmla="*/ 219074 h 485985"/>
                <a:gd name="connsiteX2" fmla="*/ 28 w 414366"/>
                <a:gd name="connsiteY2" fmla="*/ 347662 h 485985"/>
                <a:gd name="connsiteX3" fmla="*/ 171478 w 414366"/>
                <a:gd name="connsiteY3" fmla="*/ 338137 h 485985"/>
                <a:gd name="connsiteX4" fmla="*/ 190528 w 414366"/>
                <a:gd name="connsiteY4" fmla="*/ 485775 h 485985"/>
                <a:gd name="connsiteX5" fmla="*/ 257203 w 414366"/>
                <a:gd name="connsiteY5" fmla="*/ 333374 h 485985"/>
                <a:gd name="connsiteX6" fmla="*/ 414366 w 414366"/>
                <a:gd name="connsiteY6" fmla="*/ 400050 h 485985"/>
                <a:gd name="connsiteX7" fmla="*/ 271491 w 414366"/>
                <a:gd name="connsiteY7" fmla="*/ 214312 h 485985"/>
                <a:gd name="connsiteX8" fmla="*/ 300066 w 414366"/>
                <a:gd name="connsiteY8" fmla="*/ 0 h 485985"/>
                <a:gd name="connsiteX9" fmla="*/ 190528 w 414366"/>
                <a:gd name="connsiteY9" fmla="*/ 38100 h 485985"/>
                <a:gd name="connsiteX0" fmla="*/ 200053 w 414366"/>
                <a:gd name="connsiteY0" fmla="*/ 0 h 505035"/>
                <a:gd name="connsiteX1" fmla="*/ 166716 w 414366"/>
                <a:gd name="connsiteY1" fmla="*/ 238124 h 505035"/>
                <a:gd name="connsiteX2" fmla="*/ 28 w 414366"/>
                <a:gd name="connsiteY2" fmla="*/ 366712 h 505035"/>
                <a:gd name="connsiteX3" fmla="*/ 171478 w 414366"/>
                <a:gd name="connsiteY3" fmla="*/ 357187 h 505035"/>
                <a:gd name="connsiteX4" fmla="*/ 190528 w 414366"/>
                <a:gd name="connsiteY4" fmla="*/ 504825 h 505035"/>
                <a:gd name="connsiteX5" fmla="*/ 257203 w 414366"/>
                <a:gd name="connsiteY5" fmla="*/ 352424 h 505035"/>
                <a:gd name="connsiteX6" fmla="*/ 414366 w 414366"/>
                <a:gd name="connsiteY6" fmla="*/ 419100 h 505035"/>
                <a:gd name="connsiteX7" fmla="*/ 271491 w 414366"/>
                <a:gd name="connsiteY7" fmla="*/ 233362 h 505035"/>
                <a:gd name="connsiteX8" fmla="*/ 300066 w 414366"/>
                <a:gd name="connsiteY8" fmla="*/ 19050 h 505035"/>
                <a:gd name="connsiteX9" fmla="*/ 200053 w 414366"/>
                <a:gd name="connsiteY9" fmla="*/ 0 h 505035"/>
                <a:gd name="connsiteX0" fmla="*/ 200064 w 414377"/>
                <a:gd name="connsiteY0" fmla="*/ 0 h 505035"/>
                <a:gd name="connsiteX1" fmla="*/ 166727 w 414377"/>
                <a:gd name="connsiteY1" fmla="*/ 238124 h 505035"/>
                <a:gd name="connsiteX2" fmla="*/ 39 w 414377"/>
                <a:gd name="connsiteY2" fmla="*/ 366712 h 505035"/>
                <a:gd name="connsiteX3" fmla="*/ 152439 w 414377"/>
                <a:gd name="connsiteY3" fmla="*/ 357187 h 505035"/>
                <a:gd name="connsiteX4" fmla="*/ 190539 w 414377"/>
                <a:gd name="connsiteY4" fmla="*/ 504825 h 505035"/>
                <a:gd name="connsiteX5" fmla="*/ 257214 w 414377"/>
                <a:gd name="connsiteY5" fmla="*/ 352424 h 505035"/>
                <a:gd name="connsiteX6" fmla="*/ 414377 w 414377"/>
                <a:gd name="connsiteY6" fmla="*/ 419100 h 505035"/>
                <a:gd name="connsiteX7" fmla="*/ 271502 w 414377"/>
                <a:gd name="connsiteY7" fmla="*/ 233362 h 505035"/>
                <a:gd name="connsiteX8" fmla="*/ 300077 w 414377"/>
                <a:gd name="connsiteY8" fmla="*/ 19050 h 505035"/>
                <a:gd name="connsiteX9" fmla="*/ 200064 w 414377"/>
                <a:gd name="connsiteY9" fmla="*/ 0 h 505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14377" h="505035">
                  <a:moveTo>
                    <a:pt x="200064" y="0"/>
                  </a:moveTo>
                  <a:lnTo>
                    <a:pt x="166727" y="238124"/>
                  </a:lnTo>
                  <a:cubicBezTo>
                    <a:pt x="49252" y="261143"/>
                    <a:pt x="1626" y="347662"/>
                    <a:pt x="39" y="366712"/>
                  </a:cubicBezTo>
                  <a:cubicBezTo>
                    <a:pt x="-1548" y="385762"/>
                    <a:pt x="44489" y="396081"/>
                    <a:pt x="152439" y="357187"/>
                  </a:cubicBezTo>
                  <a:cubicBezTo>
                    <a:pt x="117514" y="432594"/>
                    <a:pt x="177839" y="509588"/>
                    <a:pt x="190539" y="504825"/>
                  </a:cubicBezTo>
                  <a:cubicBezTo>
                    <a:pt x="203239" y="500062"/>
                    <a:pt x="253245" y="447674"/>
                    <a:pt x="257214" y="352424"/>
                  </a:cubicBezTo>
                  <a:cubicBezTo>
                    <a:pt x="289758" y="438150"/>
                    <a:pt x="414377" y="434181"/>
                    <a:pt x="414377" y="419100"/>
                  </a:cubicBezTo>
                  <a:cubicBezTo>
                    <a:pt x="414377" y="404019"/>
                    <a:pt x="385802" y="300037"/>
                    <a:pt x="271502" y="233362"/>
                  </a:cubicBezTo>
                  <a:lnTo>
                    <a:pt x="300077" y="19050"/>
                  </a:lnTo>
                  <a:lnTo>
                    <a:pt x="200064" y="0"/>
                  </a:lnTo>
                  <a:close/>
                </a:path>
              </a:pathLst>
            </a:custGeom>
            <a:solidFill>
              <a:srgbClr val="EE853E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Forma libre 4"/>
            <p:cNvSpPr/>
            <p:nvPr/>
          </p:nvSpPr>
          <p:spPr>
            <a:xfrm>
              <a:off x="1709218" y="1513008"/>
              <a:ext cx="3126645" cy="3313475"/>
            </a:xfrm>
            <a:custGeom>
              <a:avLst/>
              <a:gdLst>
                <a:gd name="connsiteX0" fmla="*/ 609600 w 3048000"/>
                <a:gd name="connsiteY0" fmla="*/ 130628 h 3251200"/>
                <a:gd name="connsiteX1" fmla="*/ 2438400 w 3048000"/>
                <a:gd name="connsiteY1" fmla="*/ 174171 h 3251200"/>
                <a:gd name="connsiteX2" fmla="*/ 2960914 w 3048000"/>
                <a:gd name="connsiteY2" fmla="*/ 58057 h 3251200"/>
                <a:gd name="connsiteX3" fmla="*/ 2888343 w 3048000"/>
                <a:gd name="connsiteY3" fmla="*/ 798285 h 3251200"/>
                <a:gd name="connsiteX4" fmla="*/ 3048000 w 3048000"/>
                <a:gd name="connsiteY4" fmla="*/ 2133600 h 3251200"/>
                <a:gd name="connsiteX5" fmla="*/ 1567543 w 3048000"/>
                <a:gd name="connsiteY5" fmla="*/ 3251200 h 3251200"/>
                <a:gd name="connsiteX6" fmla="*/ 0 w 3048000"/>
                <a:gd name="connsiteY6" fmla="*/ 2264228 h 3251200"/>
                <a:gd name="connsiteX7" fmla="*/ 159657 w 3048000"/>
                <a:gd name="connsiteY7" fmla="*/ 798285 h 3251200"/>
                <a:gd name="connsiteX8" fmla="*/ 58057 w 3048000"/>
                <a:gd name="connsiteY8" fmla="*/ 0 h 3251200"/>
                <a:gd name="connsiteX9" fmla="*/ 609600 w 3048000"/>
                <a:gd name="connsiteY9" fmla="*/ 130628 h 3251200"/>
                <a:gd name="connsiteX0" fmla="*/ 609600 w 3048000"/>
                <a:gd name="connsiteY0" fmla="*/ 130628 h 3251200"/>
                <a:gd name="connsiteX1" fmla="*/ 2438400 w 3048000"/>
                <a:gd name="connsiteY1" fmla="*/ 174171 h 3251200"/>
                <a:gd name="connsiteX2" fmla="*/ 2960914 w 3048000"/>
                <a:gd name="connsiteY2" fmla="*/ 58057 h 3251200"/>
                <a:gd name="connsiteX3" fmla="*/ 2888343 w 3048000"/>
                <a:gd name="connsiteY3" fmla="*/ 798285 h 3251200"/>
                <a:gd name="connsiteX4" fmla="*/ 3048000 w 3048000"/>
                <a:gd name="connsiteY4" fmla="*/ 2133600 h 3251200"/>
                <a:gd name="connsiteX5" fmla="*/ 1567543 w 3048000"/>
                <a:gd name="connsiteY5" fmla="*/ 3251200 h 3251200"/>
                <a:gd name="connsiteX6" fmla="*/ 0 w 3048000"/>
                <a:gd name="connsiteY6" fmla="*/ 2264228 h 3251200"/>
                <a:gd name="connsiteX7" fmla="*/ 159657 w 3048000"/>
                <a:gd name="connsiteY7" fmla="*/ 798285 h 3251200"/>
                <a:gd name="connsiteX8" fmla="*/ 58057 w 3048000"/>
                <a:gd name="connsiteY8" fmla="*/ 0 h 3251200"/>
                <a:gd name="connsiteX9" fmla="*/ 609600 w 3048000"/>
                <a:gd name="connsiteY9" fmla="*/ 130628 h 3251200"/>
                <a:gd name="connsiteX0" fmla="*/ 609600 w 3048000"/>
                <a:gd name="connsiteY0" fmla="*/ 130628 h 3251200"/>
                <a:gd name="connsiteX1" fmla="*/ 2438400 w 3048000"/>
                <a:gd name="connsiteY1" fmla="*/ 174171 h 3251200"/>
                <a:gd name="connsiteX2" fmla="*/ 2960914 w 3048000"/>
                <a:gd name="connsiteY2" fmla="*/ 58057 h 3251200"/>
                <a:gd name="connsiteX3" fmla="*/ 2888343 w 3048000"/>
                <a:gd name="connsiteY3" fmla="*/ 798285 h 3251200"/>
                <a:gd name="connsiteX4" fmla="*/ 3048000 w 3048000"/>
                <a:gd name="connsiteY4" fmla="*/ 2133600 h 3251200"/>
                <a:gd name="connsiteX5" fmla="*/ 1567543 w 3048000"/>
                <a:gd name="connsiteY5" fmla="*/ 3251200 h 3251200"/>
                <a:gd name="connsiteX6" fmla="*/ 0 w 3048000"/>
                <a:gd name="connsiteY6" fmla="*/ 2264228 h 3251200"/>
                <a:gd name="connsiteX7" fmla="*/ 159657 w 3048000"/>
                <a:gd name="connsiteY7" fmla="*/ 798285 h 3251200"/>
                <a:gd name="connsiteX8" fmla="*/ 58057 w 3048000"/>
                <a:gd name="connsiteY8" fmla="*/ 0 h 3251200"/>
                <a:gd name="connsiteX9" fmla="*/ 609600 w 3048000"/>
                <a:gd name="connsiteY9" fmla="*/ 130628 h 3251200"/>
                <a:gd name="connsiteX0" fmla="*/ 609600 w 3048000"/>
                <a:gd name="connsiteY0" fmla="*/ 147923 h 3268495"/>
                <a:gd name="connsiteX1" fmla="*/ 2438400 w 3048000"/>
                <a:gd name="connsiteY1" fmla="*/ 191466 h 3268495"/>
                <a:gd name="connsiteX2" fmla="*/ 2960914 w 3048000"/>
                <a:gd name="connsiteY2" fmla="*/ 75352 h 3268495"/>
                <a:gd name="connsiteX3" fmla="*/ 2888343 w 3048000"/>
                <a:gd name="connsiteY3" fmla="*/ 815580 h 3268495"/>
                <a:gd name="connsiteX4" fmla="*/ 3048000 w 3048000"/>
                <a:gd name="connsiteY4" fmla="*/ 2150895 h 3268495"/>
                <a:gd name="connsiteX5" fmla="*/ 1567543 w 3048000"/>
                <a:gd name="connsiteY5" fmla="*/ 3268495 h 3268495"/>
                <a:gd name="connsiteX6" fmla="*/ 0 w 3048000"/>
                <a:gd name="connsiteY6" fmla="*/ 2281523 h 3268495"/>
                <a:gd name="connsiteX7" fmla="*/ 159657 w 3048000"/>
                <a:gd name="connsiteY7" fmla="*/ 815580 h 3268495"/>
                <a:gd name="connsiteX8" fmla="*/ 58057 w 3048000"/>
                <a:gd name="connsiteY8" fmla="*/ 17295 h 3268495"/>
                <a:gd name="connsiteX9" fmla="*/ 609600 w 3048000"/>
                <a:gd name="connsiteY9" fmla="*/ 147923 h 3268495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58057 w 3048000"/>
                <a:gd name="connsiteY8" fmla="*/ 40021 h 3291221"/>
                <a:gd name="connsiteX9" fmla="*/ 609600 w 3048000"/>
                <a:gd name="connsiteY9" fmla="*/ 170649 h 3291221"/>
                <a:gd name="connsiteX0" fmla="*/ 610153 w 3048553"/>
                <a:gd name="connsiteY0" fmla="*/ 170649 h 3291221"/>
                <a:gd name="connsiteX1" fmla="*/ 2438953 w 3048553"/>
                <a:gd name="connsiteY1" fmla="*/ 214192 h 3291221"/>
                <a:gd name="connsiteX2" fmla="*/ 2961467 w 3048553"/>
                <a:gd name="connsiteY2" fmla="*/ 98078 h 3291221"/>
                <a:gd name="connsiteX3" fmla="*/ 2888896 w 3048553"/>
                <a:gd name="connsiteY3" fmla="*/ 838306 h 3291221"/>
                <a:gd name="connsiteX4" fmla="*/ 3048553 w 3048553"/>
                <a:gd name="connsiteY4" fmla="*/ 2173621 h 3291221"/>
                <a:gd name="connsiteX5" fmla="*/ 1568096 w 3048553"/>
                <a:gd name="connsiteY5" fmla="*/ 3291221 h 3291221"/>
                <a:gd name="connsiteX6" fmla="*/ 553 w 3048553"/>
                <a:gd name="connsiteY6" fmla="*/ 2304249 h 3291221"/>
                <a:gd name="connsiteX7" fmla="*/ 160210 w 3048553"/>
                <a:gd name="connsiteY7" fmla="*/ 838306 h 3291221"/>
                <a:gd name="connsiteX8" fmla="*/ 15067 w 3048553"/>
                <a:gd name="connsiteY8" fmla="*/ 69050 h 3291221"/>
                <a:gd name="connsiteX9" fmla="*/ 610153 w 3048553"/>
                <a:gd name="connsiteY9" fmla="*/ 170649 h 3291221"/>
                <a:gd name="connsiteX0" fmla="*/ 616221 w 3054621"/>
                <a:gd name="connsiteY0" fmla="*/ 170649 h 3291221"/>
                <a:gd name="connsiteX1" fmla="*/ 2445021 w 3054621"/>
                <a:gd name="connsiteY1" fmla="*/ 214192 h 3291221"/>
                <a:gd name="connsiteX2" fmla="*/ 2967535 w 3054621"/>
                <a:gd name="connsiteY2" fmla="*/ 98078 h 3291221"/>
                <a:gd name="connsiteX3" fmla="*/ 2894964 w 3054621"/>
                <a:gd name="connsiteY3" fmla="*/ 838306 h 3291221"/>
                <a:gd name="connsiteX4" fmla="*/ 3054621 w 3054621"/>
                <a:gd name="connsiteY4" fmla="*/ 2173621 h 3291221"/>
                <a:gd name="connsiteX5" fmla="*/ 1574164 w 3054621"/>
                <a:gd name="connsiteY5" fmla="*/ 3291221 h 3291221"/>
                <a:gd name="connsiteX6" fmla="*/ 6621 w 3054621"/>
                <a:gd name="connsiteY6" fmla="*/ 2304249 h 3291221"/>
                <a:gd name="connsiteX7" fmla="*/ 166278 w 3054621"/>
                <a:gd name="connsiteY7" fmla="*/ 838306 h 3291221"/>
                <a:gd name="connsiteX8" fmla="*/ 21135 w 3054621"/>
                <a:gd name="connsiteY8" fmla="*/ 69050 h 3291221"/>
                <a:gd name="connsiteX9" fmla="*/ 616221 w 3054621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72571 w 3048000"/>
                <a:gd name="connsiteY8" fmla="*/ 83564 h 3291221"/>
                <a:gd name="connsiteX9" fmla="*/ 609600 w 3048000"/>
                <a:gd name="connsiteY9" fmla="*/ 170649 h 3291221"/>
                <a:gd name="connsiteX0" fmla="*/ 609600 w 3048000"/>
                <a:gd name="connsiteY0" fmla="*/ 170649 h 3291221"/>
                <a:gd name="connsiteX1" fmla="*/ 2438400 w 3048000"/>
                <a:gd name="connsiteY1" fmla="*/ 214192 h 3291221"/>
                <a:gd name="connsiteX2" fmla="*/ 2960914 w 3048000"/>
                <a:gd name="connsiteY2" fmla="*/ 98078 h 3291221"/>
                <a:gd name="connsiteX3" fmla="*/ 2888343 w 3048000"/>
                <a:gd name="connsiteY3" fmla="*/ 838306 h 3291221"/>
                <a:gd name="connsiteX4" fmla="*/ 3048000 w 3048000"/>
                <a:gd name="connsiteY4" fmla="*/ 2173621 h 3291221"/>
                <a:gd name="connsiteX5" fmla="*/ 1567543 w 3048000"/>
                <a:gd name="connsiteY5" fmla="*/ 3291221 h 3291221"/>
                <a:gd name="connsiteX6" fmla="*/ 0 w 3048000"/>
                <a:gd name="connsiteY6" fmla="*/ 2304249 h 3291221"/>
                <a:gd name="connsiteX7" fmla="*/ 159657 w 3048000"/>
                <a:gd name="connsiteY7" fmla="*/ 838306 h 3291221"/>
                <a:gd name="connsiteX8" fmla="*/ 72571 w 3048000"/>
                <a:gd name="connsiteY8" fmla="*/ 83564 h 3291221"/>
                <a:gd name="connsiteX9" fmla="*/ 609600 w 3048000"/>
                <a:gd name="connsiteY9" fmla="*/ 170649 h 3291221"/>
                <a:gd name="connsiteX0" fmla="*/ 685638 w 3124038"/>
                <a:gd name="connsiteY0" fmla="*/ 170649 h 3291221"/>
                <a:gd name="connsiteX1" fmla="*/ 2514438 w 3124038"/>
                <a:gd name="connsiteY1" fmla="*/ 214192 h 3291221"/>
                <a:gd name="connsiteX2" fmla="*/ 3036952 w 3124038"/>
                <a:gd name="connsiteY2" fmla="*/ 98078 h 3291221"/>
                <a:gd name="connsiteX3" fmla="*/ 2964381 w 3124038"/>
                <a:gd name="connsiteY3" fmla="*/ 838306 h 3291221"/>
                <a:gd name="connsiteX4" fmla="*/ 3124038 w 3124038"/>
                <a:gd name="connsiteY4" fmla="*/ 2173621 h 3291221"/>
                <a:gd name="connsiteX5" fmla="*/ 1643581 w 3124038"/>
                <a:gd name="connsiteY5" fmla="*/ 3291221 h 3291221"/>
                <a:gd name="connsiteX6" fmla="*/ 76038 w 3124038"/>
                <a:gd name="connsiteY6" fmla="*/ 2304249 h 3291221"/>
                <a:gd name="connsiteX7" fmla="*/ 235695 w 3124038"/>
                <a:gd name="connsiteY7" fmla="*/ 838306 h 3291221"/>
                <a:gd name="connsiteX8" fmla="*/ 148609 w 3124038"/>
                <a:gd name="connsiteY8" fmla="*/ 83564 h 3291221"/>
                <a:gd name="connsiteX9" fmla="*/ 685638 w 3124038"/>
                <a:gd name="connsiteY9" fmla="*/ 170649 h 3291221"/>
                <a:gd name="connsiteX0" fmla="*/ 685638 w 3194416"/>
                <a:gd name="connsiteY0" fmla="*/ 170649 h 3291221"/>
                <a:gd name="connsiteX1" fmla="*/ 2514438 w 3194416"/>
                <a:gd name="connsiteY1" fmla="*/ 214192 h 3291221"/>
                <a:gd name="connsiteX2" fmla="*/ 3036952 w 3194416"/>
                <a:gd name="connsiteY2" fmla="*/ 98078 h 3291221"/>
                <a:gd name="connsiteX3" fmla="*/ 2964381 w 3194416"/>
                <a:gd name="connsiteY3" fmla="*/ 838306 h 3291221"/>
                <a:gd name="connsiteX4" fmla="*/ 3124038 w 3194416"/>
                <a:gd name="connsiteY4" fmla="*/ 2173621 h 3291221"/>
                <a:gd name="connsiteX5" fmla="*/ 1643581 w 3194416"/>
                <a:gd name="connsiteY5" fmla="*/ 3291221 h 3291221"/>
                <a:gd name="connsiteX6" fmla="*/ 76038 w 3194416"/>
                <a:gd name="connsiteY6" fmla="*/ 2304249 h 3291221"/>
                <a:gd name="connsiteX7" fmla="*/ 235695 w 3194416"/>
                <a:gd name="connsiteY7" fmla="*/ 838306 h 3291221"/>
                <a:gd name="connsiteX8" fmla="*/ 148609 w 3194416"/>
                <a:gd name="connsiteY8" fmla="*/ 83564 h 3291221"/>
                <a:gd name="connsiteX9" fmla="*/ 685638 w 3194416"/>
                <a:gd name="connsiteY9" fmla="*/ 170649 h 3291221"/>
                <a:gd name="connsiteX0" fmla="*/ 685638 w 3098350"/>
                <a:gd name="connsiteY0" fmla="*/ 170649 h 3291221"/>
                <a:gd name="connsiteX1" fmla="*/ 2514438 w 3098350"/>
                <a:gd name="connsiteY1" fmla="*/ 214192 h 3291221"/>
                <a:gd name="connsiteX2" fmla="*/ 3036952 w 3098350"/>
                <a:gd name="connsiteY2" fmla="*/ 98078 h 3291221"/>
                <a:gd name="connsiteX3" fmla="*/ 2964381 w 3098350"/>
                <a:gd name="connsiteY3" fmla="*/ 838306 h 3291221"/>
                <a:gd name="connsiteX4" fmla="*/ 3007923 w 3098350"/>
                <a:gd name="connsiteY4" fmla="*/ 2217164 h 3291221"/>
                <a:gd name="connsiteX5" fmla="*/ 1643581 w 3098350"/>
                <a:gd name="connsiteY5" fmla="*/ 3291221 h 3291221"/>
                <a:gd name="connsiteX6" fmla="*/ 76038 w 3098350"/>
                <a:gd name="connsiteY6" fmla="*/ 2304249 h 3291221"/>
                <a:gd name="connsiteX7" fmla="*/ 235695 w 3098350"/>
                <a:gd name="connsiteY7" fmla="*/ 838306 h 3291221"/>
                <a:gd name="connsiteX8" fmla="*/ 148609 w 3098350"/>
                <a:gd name="connsiteY8" fmla="*/ 83564 h 3291221"/>
                <a:gd name="connsiteX9" fmla="*/ 685638 w 3098350"/>
                <a:gd name="connsiteY9" fmla="*/ 170649 h 3291221"/>
                <a:gd name="connsiteX0" fmla="*/ 685638 w 3098350"/>
                <a:gd name="connsiteY0" fmla="*/ 170649 h 3291221"/>
                <a:gd name="connsiteX1" fmla="*/ 2514438 w 3098350"/>
                <a:gd name="connsiteY1" fmla="*/ 214192 h 3291221"/>
                <a:gd name="connsiteX2" fmla="*/ 3036952 w 3098350"/>
                <a:gd name="connsiteY2" fmla="*/ 98078 h 3291221"/>
                <a:gd name="connsiteX3" fmla="*/ 2964381 w 3098350"/>
                <a:gd name="connsiteY3" fmla="*/ 838306 h 3291221"/>
                <a:gd name="connsiteX4" fmla="*/ 3007923 w 3098350"/>
                <a:gd name="connsiteY4" fmla="*/ 2217164 h 3291221"/>
                <a:gd name="connsiteX5" fmla="*/ 1643581 w 3098350"/>
                <a:gd name="connsiteY5" fmla="*/ 3291221 h 3291221"/>
                <a:gd name="connsiteX6" fmla="*/ 76038 w 3098350"/>
                <a:gd name="connsiteY6" fmla="*/ 2304249 h 3291221"/>
                <a:gd name="connsiteX7" fmla="*/ 235695 w 3098350"/>
                <a:gd name="connsiteY7" fmla="*/ 838306 h 3291221"/>
                <a:gd name="connsiteX8" fmla="*/ 148609 w 3098350"/>
                <a:gd name="connsiteY8" fmla="*/ 83564 h 3291221"/>
                <a:gd name="connsiteX9" fmla="*/ 685638 w 3098350"/>
                <a:gd name="connsiteY9" fmla="*/ 170649 h 3291221"/>
                <a:gd name="connsiteX0" fmla="*/ 685638 w 3098350"/>
                <a:gd name="connsiteY0" fmla="*/ 170649 h 3291449"/>
                <a:gd name="connsiteX1" fmla="*/ 2514438 w 3098350"/>
                <a:gd name="connsiteY1" fmla="*/ 214192 h 3291449"/>
                <a:gd name="connsiteX2" fmla="*/ 3036952 w 3098350"/>
                <a:gd name="connsiteY2" fmla="*/ 98078 h 3291449"/>
                <a:gd name="connsiteX3" fmla="*/ 2964381 w 3098350"/>
                <a:gd name="connsiteY3" fmla="*/ 838306 h 3291449"/>
                <a:gd name="connsiteX4" fmla="*/ 3007923 w 3098350"/>
                <a:gd name="connsiteY4" fmla="*/ 2217164 h 3291449"/>
                <a:gd name="connsiteX5" fmla="*/ 1643581 w 3098350"/>
                <a:gd name="connsiteY5" fmla="*/ 3291221 h 3291449"/>
                <a:gd name="connsiteX6" fmla="*/ 76038 w 3098350"/>
                <a:gd name="connsiteY6" fmla="*/ 2304249 h 3291449"/>
                <a:gd name="connsiteX7" fmla="*/ 235695 w 3098350"/>
                <a:gd name="connsiteY7" fmla="*/ 838306 h 3291449"/>
                <a:gd name="connsiteX8" fmla="*/ 148609 w 3098350"/>
                <a:gd name="connsiteY8" fmla="*/ 83564 h 3291449"/>
                <a:gd name="connsiteX9" fmla="*/ 685638 w 3098350"/>
                <a:gd name="connsiteY9" fmla="*/ 170649 h 3291449"/>
                <a:gd name="connsiteX0" fmla="*/ 685638 w 3098350"/>
                <a:gd name="connsiteY0" fmla="*/ 170649 h 3291482"/>
                <a:gd name="connsiteX1" fmla="*/ 2514438 w 3098350"/>
                <a:gd name="connsiteY1" fmla="*/ 214192 h 3291482"/>
                <a:gd name="connsiteX2" fmla="*/ 3036952 w 3098350"/>
                <a:gd name="connsiteY2" fmla="*/ 98078 h 3291482"/>
                <a:gd name="connsiteX3" fmla="*/ 2964381 w 3098350"/>
                <a:gd name="connsiteY3" fmla="*/ 838306 h 3291482"/>
                <a:gd name="connsiteX4" fmla="*/ 3007923 w 3098350"/>
                <a:gd name="connsiteY4" fmla="*/ 2217164 h 3291482"/>
                <a:gd name="connsiteX5" fmla="*/ 1643581 w 3098350"/>
                <a:gd name="connsiteY5" fmla="*/ 3291221 h 3291482"/>
                <a:gd name="connsiteX6" fmla="*/ 76038 w 3098350"/>
                <a:gd name="connsiteY6" fmla="*/ 2304249 h 3291482"/>
                <a:gd name="connsiteX7" fmla="*/ 235695 w 3098350"/>
                <a:gd name="connsiteY7" fmla="*/ 838306 h 3291482"/>
                <a:gd name="connsiteX8" fmla="*/ 148609 w 3098350"/>
                <a:gd name="connsiteY8" fmla="*/ 83564 h 3291482"/>
                <a:gd name="connsiteX9" fmla="*/ 685638 w 3098350"/>
                <a:gd name="connsiteY9" fmla="*/ 170649 h 3291482"/>
                <a:gd name="connsiteX0" fmla="*/ 685638 w 3098350"/>
                <a:gd name="connsiteY0" fmla="*/ 170649 h 3313475"/>
                <a:gd name="connsiteX1" fmla="*/ 2514438 w 3098350"/>
                <a:gd name="connsiteY1" fmla="*/ 214192 h 3313475"/>
                <a:gd name="connsiteX2" fmla="*/ 3036952 w 3098350"/>
                <a:gd name="connsiteY2" fmla="*/ 98078 h 3313475"/>
                <a:gd name="connsiteX3" fmla="*/ 2964381 w 3098350"/>
                <a:gd name="connsiteY3" fmla="*/ 838306 h 3313475"/>
                <a:gd name="connsiteX4" fmla="*/ 3007923 w 3098350"/>
                <a:gd name="connsiteY4" fmla="*/ 2217164 h 3313475"/>
                <a:gd name="connsiteX5" fmla="*/ 1643581 w 3098350"/>
                <a:gd name="connsiteY5" fmla="*/ 3291221 h 3313475"/>
                <a:gd name="connsiteX6" fmla="*/ 76038 w 3098350"/>
                <a:gd name="connsiteY6" fmla="*/ 2304249 h 3313475"/>
                <a:gd name="connsiteX7" fmla="*/ 235695 w 3098350"/>
                <a:gd name="connsiteY7" fmla="*/ 838306 h 3313475"/>
                <a:gd name="connsiteX8" fmla="*/ 148609 w 3098350"/>
                <a:gd name="connsiteY8" fmla="*/ 83564 h 3313475"/>
                <a:gd name="connsiteX9" fmla="*/ 685638 w 3098350"/>
                <a:gd name="connsiteY9" fmla="*/ 170649 h 3313475"/>
                <a:gd name="connsiteX0" fmla="*/ 685638 w 3145154"/>
                <a:gd name="connsiteY0" fmla="*/ 170649 h 3313475"/>
                <a:gd name="connsiteX1" fmla="*/ 2514438 w 3145154"/>
                <a:gd name="connsiteY1" fmla="*/ 214192 h 3313475"/>
                <a:gd name="connsiteX2" fmla="*/ 3036952 w 3145154"/>
                <a:gd name="connsiteY2" fmla="*/ 98078 h 3313475"/>
                <a:gd name="connsiteX3" fmla="*/ 2964381 w 3145154"/>
                <a:gd name="connsiteY3" fmla="*/ 838306 h 3313475"/>
                <a:gd name="connsiteX4" fmla="*/ 3065980 w 3145154"/>
                <a:gd name="connsiteY4" fmla="*/ 2231678 h 3313475"/>
                <a:gd name="connsiteX5" fmla="*/ 1643581 w 3145154"/>
                <a:gd name="connsiteY5" fmla="*/ 3291221 h 3313475"/>
                <a:gd name="connsiteX6" fmla="*/ 76038 w 3145154"/>
                <a:gd name="connsiteY6" fmla="*/ 2304249 h 3313475"/>
                <a:gd name="connsiteX7" fmla="*/ 235695 w 3145154"/>
                <a:gd name="connsiteY7" fmla="*/ 838306 h 3313475"/>
                <a:gd name="connsiteX8" fmla="*/ 148609 w 3145154"/>
                <a:gd name="connsiteY8" fmla="*/ 83564 h 3313475"/>
                <a:gd name="connsiteX9" fmla="*/ 685638 w 3145154"/>
                <a:gd name="connsiteY9" fmla="*/ 170649 h 3313475"/>
                <a:gd name="connsiteX0" fmla="*/ 685638 w 3145154"/>
                <a:gd name="connsiteY0" fmla="*/ 170649 h 3313475"/>
                <a:gd name="connsiteX1" fmla="*/ 2514438 w 3145154"/>
                <a:gd name="connsiteY1" fmla="*/ 214192 h 3313475"/>
                <a:gd name="connsiteX2" fmla="*/ 3036952 w 3145154"/>
                <a:gd name="connsiteY2" fmla="*/ 98078 h 3313475"/>
                <a:gd name="connsiteX3" fmla="*/ 2964381 w 3145154"/>
                <a:gd name="connsiteY3" fmla="*/ 838306 h 3313475"/>
                <a:gd name="connsiteX4" fmla="*/ 3065980 w 3145154"/>
                <a:gd name="connsiteY4" fmla="*/ 2231678 h 3313475"/>
                <a:gd name="connsiteX5" fmla="*/ 1643581 w 3145154"/>
                <a:gd name="connsiteY5" fmla="*/ 3291221 h 3313475"/>
                <a:gd name="connsiteX6" fmla="*/ 76038 w 3145154"/>
                <a:gd name="connsiteY6" fmla="*/ 2304249 h 3313475"/>
                <a:gd name="connsiteX7" fmla="*/ 235695 w 3145154"/>
                <a:gd name="connsiteY7" fmla="*/ 838306 h 3313475"/>
                <a:gd name="connsiteX8" fmla="*/ 148609 w 3145154"/>
                <a:gd name="connsiteY8" fmla="*/ 83564 h 3313475"/>
                <a:gd name="connsiteX9" fmla="*/ 685638 w 3145154"/>
                <a:gd name="connsiteY9" fmla="*/ 170649 h 3313475"/>
                <a:gd name="connsiteX0" fmla="*/ 685638 w 3145154"/>
                <a:gd name="connsiteY0" fmla="*/ 170649 h 3313475"/>
                <a:gd name="connsiteX1" fmla="*/ 2514438 w 3145154"/>
                <a:gd name="connsiteY1" fmla="*/ 214192 h 3313475"/>
                <a:gd name="connsiteX2" fmla="*/ 3036952 w 3145154"/>
                <a:gd name="connsiteY2" fmla="*/ 98078 h 3313475"/>
                <a:gd name="connsiteX3" fmla="*/ 2964381 w 3145154"/>
                <a:gd name="connsiteY3" fmla="*/ 838306 h 3313475"/>
                <a:gd name="connsiteX4" fmla="*/ 3065980 w 3145154"/>
                <a:gd name="connsiteY4" fmla="*/ 2231678 h 3313475"/>
                <a:gd name="connsiteX5" fmla="*/ 1643581 w 3145154"/>
                <a:gd name="connsiteY5" fmla="*/ 3291221 h 3313475"/>
                <a:gd name="connsiteX6" fmla="*/ 76038 w 3145154"/>
                <a:gd name="connsiteY6" fmla="*/ 2304249 h 3313475"/>
                <a:gd name="connsiteX7" fmla="*/ 235695 w 3145154"/>
                <a:gd name="connsiteY7" fmla="*/ 838306 h 3313475"/>
                <a:gd name="connsiteX8" fmla="*/ 148609 w 3145154"/>
                <a:gd name="connsiteY8" fmla="*/ 83564 h 3313475"/>
                <a:gd name="connsiteX9" fmla="*/ 685638 w 3145154"/>
                <a:gd name="connsiteY9" fmla="*/ 170649 h 3313475"/>
                <a:gd name="connsiteX0" fmla="*/ 685638 w 3126645"/>
                <a:gd name="connsiteY0" fmla="*/ 170649 h 3313475"/>
                <a:gd name="connsiteX1" fmla="*/ 2514438 w 3126645"/>
                <a:gd name="connsiteY1" fmla="*/ 214192 h 3313475"/>
                <a:gd name="connsiteX2" fmla="*/ 3036952 w 3126645"/>
                <a:gd name="connsiteY2" fmla="*/ 98078 h 3313475"/>
                <a:gd name="connsiteX3" fmla="*/ 2964381 w 3126645"/>
                <a:gd name="connsiteY3" fmla="*/ 838306 h 3313475"/>
                <a:gd name="connsiteX4" fmla="*/ 3065980 w 3126645"/>
                <a:gd name="connsiteY4" fmla="*/ 2231678 h 3313475"/>
                <a:gd name="connsiteX5" fmla="*/ 1643581 w 3126645"/>
                <a:gd name="connsiteY5" fmla="*/ 3291221 h 3313475"/>
                <a:gd name="connsiteX6" fmla="*/ 76038 w 3126645"/>
                <a:gd name="connsiteY6" fmla="*/ 2304249 h 3313475"/>
                <a:gd name="connsiteX7" fmla="*/ 235695 w 3126645"/>
                <a:gd name="connsiteY7" fmla="*/ 838306 h 3313475"/>
                <a:gd name="connsiteX8" fmla="*/ 148609 w 3126645"/>
                <a:gd name="connsiteY8" fmla="*/ 83564 h 3313475"/>
                <a:gd name="connsiteX9" fmla="*/ 685638 w 3126645"/>
                <a:gd name="connsiteY9" fmla="*/ 170649 h 3313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26645" h="3313475">
                  <a:moveTo>
                    <a:pt x="685638" y="170649"/>
                  </a:moveTo>
                  <a:cubicBezTo>
                    <a:pt x="1227505" y="-3523"/>
                    <a:pt x="1701638" y="-122056"/>
                    <a:pt x="2514438" y="214192"/>
                  </a:cubicBezTo>
                  <a:cubicBezTo>
                    <a:pt x="2732152" y="144040"/>
                    <a:pt x="2512019" y="110173"/>
                    <a:pt x="3036952" y="98078"/>
                  </a:cubicBezTo>
                  <a:cubicBezTo>
                    <a:pt x="3126456" y="506897"/>
                    <a:pt x="2993410" y="652040"/>
                    <a:pt x="2964381" y="838306"/>
                  </a:cubicBezTo>
                  <a:cubicBezTo>
                    <a:pt x="2978895" y="1184230"/>
                    <a:pt x="3242570" y="1822859"/>
                    <a:pt x="3065980" y="2231678"/>
                  </a:cubicBezTo>
                  <a:cubicBezTo>
                    <a:pt x="2874875" y="2596953"/>
                    <a:pt x="2886972" y="3305736"/>
                    <a:pt x="1643581" y="3291221"/>
                  </a:cubicBezTo>
                  <a:cubicBezTo>
                    <a:pt x="704990" y="3450877"/>
                    <a:pt x="310686" y="2713068"/>
                    <a:pt x="76038" y="2304249"/>
                  </a:cubicBezTo>
                  <a:cubicBezTo>
                    <a:pt x="-158610" y="1895430"/>
                    <a:pt x="223600" y="1208420"/>
                    <a:pt x="235695" y="838306"/>
                  </a:cubicBezTo>
                  <a:cubicBezTo>
                    <a:pt x="158286" y="504478"/>
                    <a:pt x="73619" y="194840"/>
                    <a:pt x="148609" y="83564"/>
                  </a:cubicBezTo>
                  <a:cubicBezTo>
                    <a:pt x="731599" y="131945"/>
                    <a:pt x="332457" y="112593"/>
                    <a:pt x="685638" y="170649"/>
                  </a:cubicBezTo>
                  <a:close/>
                </a:path>
              </a:pathLst>
            </a:cu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Elipse 2"/>
            <p:cNvSpPr/>
            <p:nvPr/>
          </p:nvSpPr>
          <p:spPr>
            <a:xfrm>
              <a:off x="2017486" y="2002973"/>
              <a:ext cx="1332000" cy="1332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Elipse 3"/>
            <p:cNvSpPr/>
            <p:nvPr/>
          </p:nvSpPr>
          <p:spPr>
            <a:xfrm>
              <a:off x="3272778" y="2015758"/>
              <a:ext cx="1332000" cy="1332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Forma libre 5"/>
            <p:cNvSpPr/>
            <p:nvPr/>
          </p:nvSpPr>
          <p:spPr>
            <a:xfrm>
              <a:off x="4331921" y="3018972"/>
              <a:ext cx="935331" cy="1422740"/>
            </a:xfrm>
            <a:custGeom>
              <a:avLst/>
              <a:gdLst>
                <a:gd name="connsiteX0" fmla="*/ 319315 w 798286"/>
                <a:gd name="connsiteY0" fmla="*/ 0 h 1364343"/>
                <a:gd name="connsiteX1" fmla="*/ 798286 w 798286"/>
                <a:gd name="connsiteY1" fmla="*/ 1349829 h 1364343"/>
                <a:gd name="connsiteX2" fmla="*/ 478972 w 798286"/>
                <a:gd name="connsiteY2" fmla="*/ 1117600 h 1364343"/>
                <a:gd name="connsiteX3" fmla="*/ 377372 w 798286"/>
                <a:gd name="connsiteY3" fmla="*/ 1364343 h 1364343"/>
                <a:gd name="connsiteX4" fmla="*/ 174172 w 798286"/>
                <a:gd name="connsiteY4" fmla="*/ 1045029 h 1364343"/>
                <a:gd name="connsiteX5" fmla="*/ 0 w 798286"/>
                <a:gd name="connsiteY5" fmla="*/ 1248229 h 1364343"/>
                <a:gd name="connsiteX6" fmla="*/ 319315 w 798286"/>
                <a:gd name="connsiteY6" fmla="*/ 0 h 1364343"/>
                <a:gd name="connsiteX0" fmla="*/ 319315 w 798286"/>
                <a:gd name="connsiteY0" fmla="*/ 0 h 1364343"/>
                <a:gd name="connsiteX1" fmla="*/ 798286 w 798286"/>
                <a:gd name="connsiteY1" fmla="*/ 1349829 h 1364343"/>
                <a:gd name="connsiteX2" fmla="*/ 478972 w 798286"/>
                <a:gd name="connsiteY2" fmla="*/ 1117600 h 1364343"/>
                <a:gd name="connsiteX3" fmla="*/ 377372 w 798286"/>
                <a:gd name="connsiteY3" fmla="*/ 1364343 h 1364343"/>
                <a:gd name="connsiteX4" fmla="*/ 174172 w 798286"/>
                <a:gd name="connsiteY4" fmla="*/ 1045029 h 1364343"/>
                <a:gd name="connsiteX5" fmla="*/ 0 w 798286"/>
                <a:gd name="connsiteY5" fmla="*/ 1248229 h 1364343"/>
                <a:gd name="connsiteX6" fmla="*/ 319315 w 798286"/>
                <a:gd name="connsiteY6" fmla="*/ 0 h 1364343"/>
                <a:gd name="connsiteX0" fmla="*/ 319315 w 798286"/>
                <a:gd name="connsiteY0" fmla="*/ 0 h 1364343"/>
                <a:gd name="connsiteX1" fmla="*/ 798286 w 798286"/>
                <a:gd name="connsiteY1" fmla="*/ 1349829 h 1364343"/>
                <a:gd name="connsiteX2" fmla="*/ 478972 w 798286"/>
                <a:gd name="connsiteY2" fmla="*/ 1117600 h 1364343"/>
                <a:gd name="connsiteX3" fmla="*/ 377372 w 798286"/>
                <a:gd name="connsiteY3" fmla="*/ 1364343 h 1364343"/>
                <a:gd name="connsiteX4" fmla="*/ 174172 w 798286"/>
                <a:gd name="connsiteY4" fmla="*/ 1045029 h 1364343"/>
                <a:gd name="connsiteX5" fmla="*/ 0 w 798286"/>
                <a:gd name="connsiteY5" fmla="*/ 1248229 h 1364343"/>
                <a:gd name="connsiteX6" fmla="*/ 319315 w 798286"/>
                <a:gd name="connsiteY6" fmla="*/ 0 h 1364343"/>
                <a:gd name="connsiteX0" fmla="*/ 319315 w 798286"/>
                <a:gd name="connsiteY0" fmla="*/ 195 h 1364538"/>
                <a:gd name="connsiteX1" fmla="*/ 798286 w 798286"/>
                <a:gd name="connsiteY1" fmla="*/ 1350024 h 1364538"/>
                <a:gd name="connsiteX2" fmla="*/ 478972 w 798286"/>
                <a:gd name="connsiteY2" fmla="*/ 1117795 h 1364538"/>
                <a:gd name="connsiteX3" fmla="*/ 377372 w 798286"/>
                <a:gd name="connsiteY3" fmla="*/ 1364538 h 1364538"/>
                <a:gd name="connsiteX4" fmla="*/ 174172 w 798286"/>
                <a:gd name="connsiteY4" fmla="*/ 1045224 h 1364538"/>
                <a:gd name="connsiteX5" fmla="*/ 0 w 798286"/>
                <a:gd name="connsiteY5" fmla="*/ 1248424 h 1364538"/>
                <a:gd name="connsiteX6" fmla="*/ 319315 w 798286"/>
                <a:gd name="connsiteY6" fmla="*/ 195 h 1364538"/>
                <a:gd name="connsiteX0" fmla="*/ 344257 w 823228"/>
                <a:gd name="connsiteY0" fmla="*/ 0 h 1364343"/>
                <a:gd name="connsiteX1" fmla="*/ 823228 w 823228"/>
                <a:gd name="connsiteY1" fmla="*/ 1349829 h 1364343"/>
                <a:gd name="connsiteX2" fmla="*/ 503914 w 823228"/>
                <a:gd name="connsiteY2" fmla="*/ 1117600 h 1364343"/>
                <a:gd name="connsiteX3" fmla="*/ 402314 w 823228"/>
                <a:gd name="connsiteY3" fmla="*/ 1364343 h 1364343"/>
                <a:gd name="connsiteX4" fmla="*/ 199114 w 823228"/>
                <a:gd name="connsiteY4" fmla="*/ 1045029 h 1364343"/>
                <a:gd name="connsiteX5" fmla="*/ 24942 w 823228"/>
                <a:gd name="connsiteY5" fmla="*/ 1248229 h 1364343"/>
                <a:gd name="connsiteX6" fmla="*/ 344257 w 823228"/>
                <a:gd name="connsiteY6" fmla="*/ 0 h 1364343"/>
                <a:gd name="connsiteX0" fmla="*/ 322175 w 801146"/>
                <a:gd name="connsiteY0" fmla="*/ 195 h 1364538"/>
                <a:gd name="connsiteX1" fmla="*/ 801146 w 801146"/>
                <a:gd name="connsiteY1" fmla="*/ 1350024 h 1364538"/>
                <a:gd name="connsiteX2" fmla="*/ 481832 w 801146"/>
                <a:gd name="connsiteY2" fmla="*/ 1117795 h 1364538"/>
                <a:gd name="connsiteX3" fmla="*/ 380232 w 801146"/>
                <a:gd name="connsiteY3" fmla="*/ 1364538 h 1364538"/>
                <a:gd name="connsiteX4" fmla="*/ 177032 w 801146"/>
                <a:gd name="connsiteY4" fmla="*/ 1045224 h 1364538"/>
                <a:gd name="connsiteX5" fmla="*/ 2860 w 801146"/>
                <a:gd name="connsiteY5" fmla="*/ 1248424 h 1364538"/>
                <a:gd name="connsiteX6" fmla="*/ 322175 w 801146"/>
                <a:gd name="connsiteY6" fmla="*/ 195 h 1364538"/>
                <a:gd name="connsiteX0" fmla="*/ 339628 w 818599"/>
                <a:gd name="connsiteY0" fmla="*/ 0 h 1364343"/>
                <a:gd name="connsiteX1" fmla="*/ 818599 w 818599"/>
                <a:gd name="connsiteY1" fmla="*/ 1349829 h 1364343"/>
                <a:gd name="connsiteX2" fmla="*/ 499285 w 818599"/>
                <a:gd name="connsiteY2" fmla="*/ 1117600 h 1364343"/>
                <a:gd name="connsiteX3" fmla="*/ 397685 w 818599"/>
                <a:gd name="connsiteY3" fmla="*/ 1364343 h 1364343"/>
                <a:gd name="connsiteX4" fmla="*/ 194485 w 818599"/>
                <a:gd name="connsiteY4" fmla="*/ 1045029 h 1364343"/>
                <a:gd name="connsiteX5" fmla="*/ 20313 w 818599"/>
                <a:gd name="connsiteY5" fmla="*/ 1248229 h 1364343"/>
                <a:gd name="connsiteX6" fmla="*/ 339628 w 818599"/>
                <a:gd name="connsiteY6" fmla="*/ 0 h 1364343"/>
                <a:gd name="connsiteX0" fmla="*/ 389549 w 868520"/>
                <a:gd name="connsiteY0" fmla="*/ 0 h 1364343"/>
                <a:gd name="connsiteX1" fmla="*/ 868520 w 868520"/>
                <a:gd name="connsiteY1" fmla="*/ 1349829 h 1364343"/>
                <a:gd name="connsiteX2" fmla="*/ 549206 w 868520"/>
                <a:gd name="connsiteY2" fmla="*/ 1117600 h 1364343"/>
                <a:gd name="connsiteX3" fmla="*/ 447606 w 868520"/>
                <a:gd name="connsiteY3" fmla="*/ 1364343 h 1364343"/>
                <a:gd name="connsiteX4" fmla="*/ 244406 w 868520"/>
                <a:gd name="connsiteY4" fmla="*/ 1045029 h 1364343"/>
                <a:gd name="connsiteX5" fmla="*/ 70234 w 868520"/>
                <a:gd name="connsiteY5" fmla="*/ 1248229 h 1364343"/>
                <a:gd name="connsiteX6" fmla="*/ 389549 w 868520"/>
                <a:gd name="connsiteY6" fmla="*/ 0 h 1364343"/>
                <a:gd name="connsiteX0" fmla="*/ 409476 w 888447"/>
                <a:gd name="connsiteY0" fmla="*/ 0 h 1373210"/>
                <a:gd name="connsiteX1" fmla="*/ 888447 w 888447"/>
                <a:gd name="connsiteY1" fmla="*/ 1349829 h 1373210"/>
                <a:gd name="connsiteX2" fmla="*/ 569133 w 888447"/>
                <a:gd name="connsiteY2" fmla="*/ 1117600 h 1373210"/>
                <a:gd name="connsiteX3" fmla="*/ 467533 w 888447"/>
                <a:gd name="connsiteY3" fmla="*/ 1364343 h 1373210"/>
                <a:gd name="connsiteX4" fmla="*/ 264333 w 888447"/>
                <a:gd name="connsiteY4" fmla="*/ 1045029 h 1373210"/>
                <a:gd name="connsiteX5" fmla="*/ 61133 w 888447"/>
                <a:gd name="connsiteY5" fmla="*/ 1335315 h 1373210"/>
                <a:gd name="connsiteX6" fmla="*/ 409476 w 888447"/>
                <a:gd name="connsiteY6" fmla="*/ 0 h 1373210"/>
                <a:gd name="connsiteX0" fmla="*/ 428764 w 907735"/>
                <a:gd name="connsiteY0" fmla="*/ 0 h 1364343"/>
                <a:gd name="connsiteX1" fmla="*/ 907735 w 907735"/>
                <a:gd name="connsiteY1" fmla="*/ 1349829 h 1364343"/>
                <a:gd name="connsiteX2" fmla="*/ 588421 w 907735"/>
                <a:gd name="connsiteY2" fmla="*/ 1117600 h 1364343"/>
                <a:gd name="connsiteX3" fmla="*/ 486821 w 907735"/>
                <a:gd name="connsiteY3" fmla="*/ 1364343 h 1364343"/>
                <a:gd name="connsiteX4" fmla="*/ 283621 w 907735"/>
                <a:gd name="connsiteY4" fmla="*/ 1045029 h 1364343"/>
                <a:gd name="connsiteX5" fmla="*/ 80421 w 907735"/>
                <a:gd name="connsiteY5" fmla="*/ 1335315 h 1364343"/>
                <a:gd name="connsiteX6" fmla="*/ 428764 w 907735"/>
                <a:gd name="connsiteY6" fmla="*/ 0 h 1364343"/>
                <a:gd name="connsiteX0" fmla="*/ 428764 w 907735"/>
                <a:gd name="connsiteY0" fmla="*/ 0 h 1364757"/>
                <a:gd name="connsiteX1" fmla="*/ 907735 w 907735"/>
                <a:gd name="connsiteY1" fmla="*/ 1349829 h 1364757"/>
                <a:gd name="connsiteX2" fmla="*/ 588421 w 907735"/>
                <a:gd name="connsiteY2" fmla="*/ 1117600 h 1364757"/>
                <a:gd name="connsiteX3" fmla="*/ 486821 w 907735"/>
                <a:gd name="connsiteY3" fmla="*/ 1364343 h 1364757"/>
                <a:gd name="connsiteX4" fmla="*/ 283621 w 907735"/>
                <a:gd name="connsiteY4" fmla="*/ 1045029 h 1364757"/>
                <a:gd name="connsiteX5" fmla="*/ 80421 w 907735"/>
                <a:gd name="connsiteY5" fmla="*/ 1335315 h 1364757"/>
                <a:gd name="connsiteX6" fmla="*/ 428764 w 907735"/>
                <a:gd name="connsiteY6" fmla="*/ 0 h 1364757"/>
                <a:gd name="connsiteX0" fmla="*/ 428764 w 907735"/>
                <a:gd name="connsiteY0" fmla="*/ 0 h 1422740"/>
                <a:gd name="connsiteX1" fmla="*/ 907735 w 907735"/>
                <a:gd name="connsiteY1" fmla="*/ 1349829 h 1422740"/>
                <a:gd name="connsiteX2" fmla="*/ 588421 w 907735"/>
                <a:gd name="connsiteY2" fmla="*/ 1117600 h 1422740"/>
                <a:gd name="connsiteX3" fmla="*/ 428764 w 907735"/>
                <a:gd name="connsiteY3" fmla="*/ 1422400 h 1422740"/>
                <a:gd name="connsiteX4" fmla="*/ 283621 w 907735"/>
                <a:gd name="connsiteY4" fmla="*/ 1045029 h 1422740"/>
                <a:gd name="connsiteX5" fmla="*/ 80421 w 907735"/>
                <a:gd name="connsiteY5" fmla="*/ 1335315 h 1422740"/>
                <a:gd name="connsiteX6" fmla="*/ 428764 w 907735"/>
                <a:gd name="connsiteY6" fmla="*/ 0 h 1422740"/>
                <a:gd name="connsiteX0" fmla="*/ 428764 w 907735"/>
                <a:gd name="connsiteY0" fmla="*/ 0 h 1422740"/>
                <a:gd name="connsiteX1" fmla="*/ 907735 w 907735"/>
                <a:gd name="connsiteY1" fmla="*/ 1349829 h 1422740"/>
                <a:gd name="connsiteX2" fmla="*/ 588421 w 907735"/>
                <a:gd name="connsiteY2" fmla="*/ 1117600 h 1422740"/>
                <a:gd name="connsiteX3" fmla="*/ 443278 w 907735"/>
                <a:gd name="connsiteY3" fmla="*/ 1422400 h 1422740"/>
                <a:gd name="connsiteX4" fmla="*/ 283621 w 907735"/>
                <a:gd name="connsiteY4" fmla="*/ 1045029 h 1422740"/>
                <a:gd name="connsiteX5" fmla="*/ 80421 w 907735"/>
                <a:gd name="connsiteY5" fmla="*/ 1335315 h 1422740"/>
                <a:gd name="connsiteX6" fmla="*/ 428764 w 907735"/>
                <a:gd name="connsiteY6" fmla="*/ 0 h 1422740"/>
                <a:gd name="connsiteX0" fmla="*/ 428764 w 907735"/>
                <a:gd name="connsiteY0" fmla="*/ 0 h 1428271"/>
                <a:gd name="connsiteX1" fmla="*/ 907735 w 907735"/>
                <a:gd name="connsiteY1" fmla="*/ 1349829 h 1428271"/>
                <a:gd name="connsiteX2" fmla="*/ 588421 w 907735"/>
                <a:gd name="connsiteY2" fmla="*/ 1117600 h 1428271"/>
                <a:gd name="connsiteX3" fmla="*/ 443278 w 907735"/>
                <a:gd name="connsiteY3" fmla="*/ 1422400 h 1428271"/>
                <a:gd name="connsiteX4" fmla="*/ 283621 w 907735"/>
                <a:gd name="connsiteY4" fmla="*/ 1045029 h 1428271"/>
                <a:gd name="connsiteX5" fmla="*/ 80421 w 907735"/>
                <a:gd name="connsiteY5" fmla="*/ 1335315 h 1428271"/>
                <a:gd name="connsiteX6" fmla="*/ 428764 w 907735"/>
                <a:gd name="connsiteY6" fmla="*/ 0 h 1428271"/>
                <a:gd name="connsiteX0" fmla="*/ 428764 w 907735"/>
                <a:gd name="connsiteY0" fmla="*/ 0 h 1422740"/>
                <a:gd name="connsiteX1" fmla="*/ 907735 w 907735"/>
                <a:gd name="connsiteY1" fmla="*/ 1349829 h 1422740"/>
                <a:gd name="connsiteX2" fmla="*/ 646478 w 907735"/>
                <a:gd name="connsiteY2" fmla="*/ 1117600 h 1422740"/>
                <a:gd name="connsiteX3" fmla="*/ 443278 w 907735"/>
                <a:gd name="connsiteY3" fmla="*/ 1422400 h 1422740"/>
                <a:gd name="connsiteX4" fmla="*/ 283621 w 907735"/>
                <a:gd name="connsiteY4" fmla="*/ 1045029 h 1422740"/>
                <a:gd name="connsiteX5" fmla="*/ 80421 w 907735"/>
                <a:gd name="connsiteY5" fmla="*/ 1335315 h 1422740"/>
                <a:gd name="connsiteX6" fmla="*/ 428764 w 907735"/>
                <a:gd name="connsiteY6" fmla="*/ 0 h 1422740"/>
                <a:gd name="connsiteX0" fmla="*/ 428764 w 932150"/>
                <a:gd name="connsiteY0" fmla="*/ 0 h 1422740"/>
                <a:gd name="connsiteX1" fmla="*/ 907735 w 932150"/>
                <a:gd name="connsiteY1" fmla="*/ 1349829 h 1422740"/>
                <a:gd name="connsiteX2" fmla="*/ 646478 w 932150"/>
                <a:gd name="connsiteY2" fmla="*/ 1117600 h 1422740"/>
                <a:gd name="connsiteX3" fmla="*/ 443278 w 932150"/>
                <a:gd name="connsiteY3" fmla="*/ 1422400 h 1422740"/>
                <a:gd name="connsiteX4" fmla="*/ 283621 w 932150"/>
                <a:gd name="connsiteY4" fmla="*/ 1045029 h 1422740"/>
                <a:gd name="connsiteX5" fmla="*/ 80421 w 932150"/>
                <a:gd name="connsiteY5" fmla="*/ 1335315 h 1422740"/>
                <a:gd name="connsiteX6" fmla="*/ 428764 w 932150"/>
                <a:gd name="connsiteY6" fmla="*/ 0 h 1422740"/>
                <a:gd name="connsiteX0" fmla="*/ 428764 w 972317"/>
                <a:gd name="connsiteY0" fmla="*/ 0 h 1422740"/>
                <a:gd name="connsiteX1" fmla="*/ 907735 w 972317"/>
                <a:gd name="connsiteY1" fmla="*/ 1349829 h 1422740"/>
                <a:gd name="connsiteX2" fmla="*/ 646478 w 972317"/>
                <a:gd name="connsiteY2" fmla="*/ 1117600 h 1422740"/>
                <a:gd name="connsiteX3" fmla="*/ 443278 w 972317"/>
                <a:gd name="connsiteY3" fmla="*/ 1422400 h 1422740"/>
                <a:gd name="connsiteX4" fmla="*/ 283621 w 972317"/>
                <a:gd name="connsiteY4" fmla="*/ 1045029 h 1422740"/>
                <a:gd name="connsiteX5" fmla="*/ 80421 w 972317"/>
                <a:gd name="connsiteY5" fmla="*/ 1335315 h 1422740"/>
                <a:gd name="connsiteX6" fmla="*/ 428764 w 972317"/>
                <a:gd name="connsiteY6" fmla="*/ 0 h 1422740"/>
                <a:gd name="connsiteX0" fmla="*/ 428764 w 935331"/>
                <a:gd name="connsiteY0" fmla="*/ 0 h 1422740"/>
                <a:gd name="connsiteX1" fmla="*/ 864193 w 935331"/>
                <a:gd name="connsiteY1" fmla="*/ 1364344 h 1422740"/>
                <a:gd name="connsiteX2" fmla="*/ 646478 w 935331"/>
                <a:gd name="connsiteY2" fmla="*/ 1117600 h 1422740"/>
                <a:gd name="connsiteX3" fmla="*/ 443278 w 935331"/>
                <a:gd name="connsiteY3" fmla="*/ 1422400 h 1422740"/>
                <a:gd name="connsiteX4" fmla="*/ 283621 w 935331"/>
                <a:gd name="connsiteY4" fmla="*/ 1045029 h 1422740"/>
                <a:gd name="connsiteX5" fmla="*/ 80421 w 935331"/>
                <a:gd name="connsiteY5" fmla="*/ 1335315 h 1422740"/>
                <a:gd name="connsiteX6" fmla="*/ 428764 w 935331"/>
                <a:gd name="connsiteY6" fmla="*/ 0 h 142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35331" h="1422740">
                  <a:moveTo>
                    <a:pt x="428764" y="0"/>
                  </a:moveTo>
                  <a:cubicBezTo>
                    <a:pt x="852098" y="205619"/>
                    <a:pt x="1052879" y="1412725"/>
                    <a:pt x="864193" y="1364344"/>
                  </a:cubicBezTo>
                  <a:cubicBezTo>
                    <a:pt x="675507" y="1315963"/>
                    <a:pt x="733564" y="1195010"/>
                    <a:pt x="646478" y="1117600"/>
                  </a:cubicBezTo>
                  <a:cubicBezTo>
                    <a:pt x="576326" y="1120019"/>
                    <a:pt x="503754" y="1434495"/>
                    <a:pt x="443278" y="1422400"/>
                  </a:cubicBezTo>
                  <a:cubicBezTo>
                    <a:pt x="382802" y="1410305"/>
                    <a:pt x="351354" y="1049867"/>
                    <a:pt x="283621" y="1045029"/>
                  </a:cubicBezTo>
                  <a:cubicBezTo>
                    <a:pt x="220726" y="1025677"/>
                    <a:pt x="215888" y="1378858"/>
                    <a:pt x="80421" y="1335315"/>
                  </a:cubicBezTo>
                  <a:cubicBezTo>
                    <a:pt x="-55046" y="1291772"/>
                    <a:pt x="-67142" y="374953"/>
                    <a:pt x="428764" y="0"/>
                  </a:cubicBezTo>
                  <a:close/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Forma libre 6"/>
            <p:cNvSpPr/>
            <p:nvPr/>
          </p:nvSpPr>
          <p:spPr>
            <a:xfrm flipH="1">
              <a:off x="1318735" y="2981776"/>
              <a:ext cx="935331" cy="1422740"/>
            </a:xfrm>
            <a:custGeom>
              <a:avLst/>
              <a:gdLst>
                <a:gd name="connsiteX0" fmla="*/ 319315 w 798286"/>
                <a:gd name="connsiteY0" fmla="*/ 0 h 1364343"/>
                <a:gd name="connsiteX1" fmla="*/ 798286 w 798286"/>
                <a:gd name="connsiteY1" fmla="*/ 1349829 h 1364343"/>
                <a:gd name="connsiteX2" fmla="*/ 478972 w 798286"/>
                <a:gd name="connsiteY2" fmla="*/ 1117600 h 1364343"/>
                <a:gd name="connsiteX3" fmla="*/ 377372 w 798286"/>
                <a:gd name="connsiteY3" fmla="*/ 1364343 h 1364343"/>
                <a:gd name="connsiteX4" fmla="*/ 174172 w 798286"/>
                <a:gd name="connsiteY4" fmla="*/ 1045029 h 1364343"/>
                <a:gd name="connsiteX5" fmla="*/ 0 w 798286"/>
                <a:gd name="connsiteY5" fmla="*/ 1248229 h 1364343"/>
                <a:gd name="connsiteX6" fmla="*/ 319315 w 798286"/>
                <a:gd name="connsiteY6" fmla="*/ 0 h 1364343"/>
                <a:gd name="connsiteX0" fmla="*/ 319315 w 798286"/>
                <a:gd name="connsiteY0" fmla="*/ 0 h 1364343"/>
                <a:gd name="connsiteX1" fmla="*/ 798286 w 798286"/>
                <a:gd name="connsiteY1" fmla="*/ 1349829 h 1364343"/>
                <a:gd name="connsiteX2" fmla="*/ 478972 w 798286"/>
                <a:gd name="connsiteY2" fmla="*/ 1117600 h 1364343"/>
                <a:gd name="connsiteX3" fmla="*/ 377372 w 798286"/>
                <a:gd name="connsiteY3" fmla="*/ 1364343 h 1364343"/>
                <a:gd name="connsiteX4" fmla="*/ 174172 w 798286"/>
                <a:gd name="connsiteY4" fmla="*/ 1045029 h 1364343"/>
                <a:gd name="connsiteX5" fmla="*/ 0 w 798286"/>
                <a:gd name="connsiteY5" fmla="*/ 1248229 h 1364343"/>
                <a:gd name="connsiteX6" fmla="*/ 319315 w 798286"/>
                <a:gd name="connsiteY6" fmla="*/ 0 h 1364343"/>
                <a:gd name="connsiteX0" fmla="*/ 319315 w 798286"/>
                <a:gd name="connsiteY0" fmla="*/ 0 h 1364343"/>
                <a:gd name="connsiteX1" fmla="*/ 798286 w 798286"/>
                <a:gd name="connsiteY1" fmla="*/ 1349829 h 1364343"/>
                <a:gd name="connsiteX2" fmla="*/ 478972 w 798286"/>
                <a:gd name="connsiteY2" fmla="*/ 1117600 h 1364343"/>
                <a:gd name="connsiteX3" fmla="*/ 377372 w 798286"/>
                <a:gd name="connsiteY3" fmla="*/ 1364343 h 1364343"/>
                <a:gd name="connsiteX4" fmla="*/ 174172 w 798286"/>
                <a:gd name="connsiteY4" fmla="*/ 1045029 h 1364343"/>
                <a:gd name="connsiteX5" fmla="*/ 0 w 798286"/>
                <a:gd name="connsiteY5" fmla="*/ 1248229 h 1364343"/>
                <a:gd name="connsiteX6" fmla="*/ 319315 w 798286"/>
                <a:gd name="connsiteY6" fmla="*/ 0 h 1364343"/>
                <a:gd name="connsiteX0" fmla="*/ 319315 w 798286"/>
                <a:gd name="connsiteY0" fmla="*/ 195 h 1364538"/>
                <a:gd name="connsiteX1" fmla="*/ 798286 w 798286"/>
                <a:gd name="connsiteY1" fmla="*/ 1350024 h 1364538"/>
                <a:gd name="connsiteX2" fmla="*/ 478972 w 798286"/>
                <a:gd name="connsiteY2" fmla="*/ 1117795 h 1364538"/>
                <a:gd name="connsiteX3" fmla="*/ 377372 w 798286"/>
                <a:gd name="connsiteY3" fmla="*/ 1364538 h 1364538"/>
                <a:gd name="connsiteX4" fmla="*/ 174172 w 798286"/>
                <a:gd name="connsiteY4" fmla="*/ 1045224 h 1364538"/>
                <a:gd name="connsiteX5" fmla="*/ 0 w 798286"/>
                <a:gd name="connsiteY5" fmla="*/ 1248424 h 1364538"/>
                <a:gd name="connsiteX6" fmla="*/ 319315 w 798286"/>
                <a:gd name="connsiteY6" fmla="*/ 195 h 1364538"/>
                <a:gd name="connsiteX0" fmla="*/ 344257 w 823228"/>
                <a:gd name="connsiteY0" fmla="*/ 0 h 1364343"/>
                <a:gd name="connsiteX1" fmla="*/ 823228 w 823228"/>
                <a:gd name="connsiteY1" fmla="*/ 1349829 h 1364343"/>
                <a:gd name="connsiteX2" fmla="*/ 503914 w 823228"/>
                <a:gd name="connsiteY2" fmla="*/ 1117600 h 1364343"/>
                <a:gd name="connsiteX3" fmla="*/ 402314 w 823228"/>
                <a:gd name="connsiteY3" fmla="*/ 1364343 h 1364343"/>
                <a:gd name="connsiteX4" fmla="*/ 199114 w 823228"/>
                <a:gd name="connsiteY4" fmla="*/ 1045029 h 1364343"/>
                <a:gd name="connsiteX5" fmla="*/ 24942 w 823228"/>
                <a:gd name="connsiteY5" fmla="*/ 1248229 h 1364343"/>
                <a:gd name="connsiteX6" fmla="*/ 344257 w 823228"/>
                <a:gd name="connsiteY6" fmla="*/ 0 h 1364343"/>
                <a:gd name="connsiteX0" fmla="*/ 322175 w 801146"/>
                <a:gd name="connsiteY0" fmla="*/ 195 h 1364538"/>
                <a:gd name="connsiteX1" fmla="*/ 801146 w 801146"/>
                <a:gd name="connsiteY1" fmla="*/ 1350024 h 1364538"/>
                <a:gd name="connsiteX2" fmla="*/ 481832 w 801146"/>
                <a:gd name="connsiteY2" fmla="*/ 1117795 h 1364538"/>
                <a:gd name="connsiteX3" fmla="*/ 380232 w 801146"/>
                <a:gd name="connsiteY3" fmla="*/ 1364538 h 1364538"/>
                <a:gd name="connsiteX4" fmla="*/ 177032 w 801146"/>
                <a:gd name="connsiteY4" fmla="*/ 1045224 h 1364538"/>
                <a:gd name="connsiteX5" fmla="*/ 2860 w 801146"/>
                <a:gd name="connsiteY5" fmla="*/ 1248424 h 1364538"/>
                <a:gd name="connsiteX6" fmla="*/ 322175 w 801146"/>
                <a:gd name="connsiteY6" fmla="*/ 195 h 1364538"/>
                <a:gd name="connsiteX0" fmla="*/ 339628 w 818599"/>
                <a:gd name="connsiteY0" fmla="*/ 0 h 1364343"/>
                <a:gd name="connsiteX1" fmla="*/ 818599 w 818599"/>
                <a:gd name="connsiteY1" fmla="*/ 1349829 h 1364343"/>
                <a:gd name="connsiteX2" fmla="*/ 499285 w 818599"/>
                <a:gd name="connsiteY2" fmla="*/ 1117600 h 1364343"/>
                <a:gd name="connsiteX3" fmla="*/ 397685 w 818599"/>
                <a:gd name="connsiteY3" fmla="*/ 1364343 h 1364343"/>
                <a:gd name="connsiteX4" fmla="*/ 194485 w 818599"/>
                <a:gd name="connsiteY4" fmla="*/ 1045029 h 1364343"/>
                <a:gd name="connsiteX5" fmla="*/ 20313 w 818599"/>
                <a:gd name="connsiteY5" fmla="*/ 1248229 h 1364343"/>
                <a:gd name="connsiteX6" fmla="*/ 339628 w 818599"/>
                <a:gd name="connsiteY6" fmla="*/ 0 h 1364343"/>
                <a:gd name="connsiteX0" fmla="*/ 389549 w 868520"/>
                <a:gd name="connsiteY0" fmla="*/ 0 h 1364343"/>
                <a:gd name="connsiteX1" fmla="*/ 868520 w 868520"/>
                <a:gd name="connsiteY1" fmla="*/ 1349829 h 1364343"/>
                <a:gd name="connsiteX2" fmla="*/ 549206 w 868520"/>
                <a:gd name="connsiteY2" fmla="*/ 1117600 h 1364343"/>
                <a:gd name="connsiteX3" fmla="*/ 447606 w 868520"/>
                <a:gd name="connsiteY3" fmla="*/ 1364343 h 1364343"/>
                <a:gd name="connsiteX4" fmla="*/ 244406 w 868520"/>
                <a:gd name="connsiteY4" fmla="*/ 1045029 h 1364343"/>
                <a:gd name="connsiteX5" fmla="*/ 70234 w 868520"/>
                <a:gd name="connsiteY5" fmla="*/ 1248229 h 1364343"/>
                <a:gd name="connsiteX6" fmla="*/ 389549 w 868520"/>
                <a:gd name="connsiteY6" fmla="*/ 0 h 1364343"/>
                <a:gd name="connsiteX0" fmla="*/ 409476 w 888447"/>
                <a:gd name="connsiteY0" fmla="*/ 0 h 1373210"/>
                <a:gd name="connsiteX1" fmla="*/ 888447 w 888447"/>
                <a:gd name="connsiteY1" fmla="*/ 1349829 h 1373210"/>
                <a:gd name="connsiteX2" fmla="*/ 569133 w 888447"/>
                <a:gd name="connsiteY2" fmla="*/ 1117600 h 1373210"/>
                <a:gd name="connsiteX3" fmla="*/ 467533 w 888447"/>
                <a:gd name="connsiteY3" fmla="*/ 1364343 h 1373210"/>
                <a:gd name="connsiteX4" fmla="*/ 264333 w 888447"/>
                <a:gd name="connsiteY4" fmla="*/ 1045029 h 1373210"/>
                <a:gd name="connsiteX5" fmla="*/ 61133 w 888447"/>
                <a:gd name="connsiteY5" fmla="*/ 1335315 h 1373210"/>
                <a:gd name="connsiteX6" fmla="*/ 409476 w 888447"/>
                <a:gd name="connsiteY6" fmla="*/ 0 h 1373210"/>
                <a:gd name="connsiteX0" fmla="*/ 428764 w 907735"/>
                <a:gd name="connsiteY0" fmla="*/ 0 h 1364343"/>
                <a:gd name="connsiteX1" fmla="*/ 907735 w 907735"/>
                <a:gd name="connsiteY1" fmla="*/ 1349829 h 1364343"/>
                <a:gd name="connsiteX2" fmla="*/ 588421 w 907735"/>
                <a:gd name="connsiteY2" fmla="*/ 1117600 h 1364343"/>
                <a:gd name="connsiteX3" fmla="*/ 486821 w 907735"/>
                <a:gd name="connsiteY3" fmla="*/ 1364343 h 1364343"/>
                <a:gd name="connsiteX4" fmla="*/ 283621 w 907735"/>
                <a:gd name="connsiteY4" fmla="*/ 1045029 h 1364343"/>
                <a:gd name="connsiteX5" fmla="*/ 80421 w 907735"/>
                <a:gd name="connsiteY5" fmla="*/ 1335315 h 1364343"/>
                <a:gd name="connsiteX6" fmla="*/ 428764 w 907735"/>
                <a:gd name="connsiteY6" fmla="*/ 0 h 1364343"/>
                <a:gd name="connsiteX0" fmla="*/ 428764 w 907735"/>
                <a:gd name="connsiteY0" fmla="*/ 0 h 1364757"/>
                <a:gd name="connsiteX1" fmla="*/ 907735 w 907735"/>
                <a:gd name="connsiteY1" fmla="*/ 1349829 h 1364757"/>
                <a:gd name="connsiteX2" fmla="*/ 588421 w 907735"/>
                <a:gd name="connsiteY2" fmla="*/ 1117600 h 1364757"/>
                <a:gd name="connsiteX3" fmla="*/ 486821 w 907735"/>
                <a:gd name="connsiteY3" fmla="*/ 1364343 h 1364757"/>
                <a:gd name="connsiteX4" fmla="*/ 283621 w 907735"/>
                <a:gd name="connsiteY4" fmla="*/ 1045029 h 1364757"/>
                <a:gd name="connsiteX5" fmla="*/ 80421 w 907735"/>
                <a:gd name="connsiteY5" fmla="*/ 1335315 h 1364757"/>
                <a:gd name="connsiteX6" fmla="*/ 428764 w 907735"/>
                <a:gd name="connsiteY6" fmla="*/ 0 h 1364757"/>
                <a:gd name="connsiteX0" fmla="*/ 428764 w 907735"/>
                <a:gd name="connsiteY0" fmla="*/ 0 h 1422740"/>
                <a:gd name="connsiteX1" fmla="*/ 907735 w 907735"/>
                <a:gd name="connsiteY1" fmla="*/ 1349829 h 1422740"/>
                <a:gd name="connsiteX2" fmla="*/ 588421 w 907735"/>
                <a:gd name="connsiteY2" fmla="*/ 1117600 h 1422740"/>
                <a:gd name="connsiteX3" fmla="*/ 428764 w 907735"/>
                <a:gd name="connsiteY3" fmla="*/ 1422400 h 1422740"/>
                <a:gd name="connsiteX4" fmla="*/ 283621 w 907735"/>
                <a:gd name="connsiteY4" fmla="*/ 1045029 h 1422740"/>
                <a:gd name="connsiteX5" fmla="*/ 80421 w 907735"/>
                <a:gd name="connsiteY5" fmla="*/ 1335315 h 1422740"/>
                <a:gd name="connsiteX6" fmla="*/ 428764 w 907735"/>
                <a:gd name="connsiteY6" fmla="*/ 0 h 1422740"/>
                <a:gd name="connsiteX0" fmla="*/ 428764 w 907735"/>
                <a:gd name="connsiteY0" fmla="*/ 0 h 1422740"/>
                <a:gd name="connsiteX1" fmla="*/ 907735 w 907735"/>
                <a:gd name="connsiteY1" fmla="*/ 1349829 h 1422740"/>
                <a:gd name="connsiteX2" fmla="*/ 588421 w 907735"/>
                <a:gd name="connsiteY2" fmla="*/ 1117600 h 1422740"/>
                <a:gd name="connsiteX3" fmla="*/ 443278 w 907735"/>
                <a:gd name="connsiteY3" fmla="*/ 1422400 h 1422740"/>
                <a:gd name="connsiteX4" fmla="*/ 283621 w 907735"/>
                <a:gd name="connsiteY4" fmla="*/ 1045029 h 1422740"/>
                <a:gd name="connsiteX5" fmla="*/ 80421 w 907735"/>
                <a:gd name="connsiteY5" fmla="*/ 1335315 h 1422740"/>
                <a:gd name="connsiteX6" fmla="*/ 428764 w 907735"/>
                <a:gd name="connsiteY6" fmla="*/ 0 h 1422740"/>
                <a:gd name="connsiteX0" fmla="*/ 428764 w 907735"/>
                <a:gd name="connsiteY0" fmla="*/ 0 h 1428271"/>
                <a:gd name="connsiteX1" fmla="*/ 907735 w 907735"/>
                <a:gd name="connsiteY1" fmla="*/ 1349829 h 1428271"/>
                <a:gd name="connsiteX2" fmla="*/ 588421 w 907735"/>
                <a:gd name="connsiteY2" fmla="*/ 1117600 h 1428271"/>
                <a:gd name="connsiteX3" fmla="*/ 443278 w 907735"/>
                <a:gd name="connsiteY3" fmla="*/ 1422400 h 1428271"/>
                <a:gd name="connsiteX4" fmla="*/ 283621 w 907735"/>
                <a:gd name="connsiteY4" fmla="*/ 1045029 h 1428271"/>
                <a:gd name="connsiteX5" fmla="*/ 80421 w 907735"/>
                <a:gd name="connsiteY5" fmla="*/ 1335315 h 1428271"/>
                <a:gd name="connsiteX6" fmla="*/ 428764 w 907735"/>
                <a:gd name="connsiteY6" fmla="*/ 0 h 1428271"/>
                <a:gd name="connsiteX0" fmla="*/ 428764 w 907735"/>
                <a:gd name="connsiteY0" fmla="*/ 0 h 1422740"/>
                <a:gd name="connsiteX1" fmla="*/ 907735 w 907735"/>
                <a:gd name="connsiteY1" fmla="*/ 1349829 h 1422740"/>
                <a:gd name="connsiteX2" fmla="*/ 646478 w 907735"/>
                <a:gd name="connsiteY2" fmla="*/ 1117600 h 1422740"/>
                <a:gd name="connsiteX3" fmla="*/ 443278 w 907735"/>
                <a:gd name="connsiteY3" fmla="*/ 1422400 h 1422740"/>
                <a:gd name="connsiteX4" fmla="*/ 283621 w 907735"/>
                <a:gd name="connsiteY4" fmla="*/ 1045029 h 1422740"/>
                <a:gd name="connsiteX5" fmla="*/ 80421 w 907735"/>
                <a:gd name="connsiteY5" fmla="*/ 1335315 h 1422740"/>
                <a:gd name="connsiteX6" fmla="*/ 428764 w 907735"/>
                <a:gd name="connsiteY6" fmla="*/ 0 h 1422740"/>
                <a:gd name="connsiteX0" fmla="*/ 428764 w 932150"/>
                <a:gd name="connsiteY0" fmla="*/ 0 h 1422740"/>
                <a:gd name="connsiteX1" fmla="*/ 907735 w 932150"/>
                <a:gd name="connsiteY1" fmla="*/ 1349829 h 1422740"/>
                <a:gd name="connsiteX2" fmla="*/ 646478 w 932150"/>
                <a:gd name="connsiteY2" fmla="*/ 1117600 h 1422740"/>
                <a:gd name="connsiteX3" fmla="*/ 443278 w 932150"/>
                <a:gd name="connsiteY3" fmla="*/ 1422400 h 1422740"/>
                <a:gd name="connsiteX4" fmla="*/ 283621 w 932150"/>
                <a:gd name="connsiteY4" fmla="*/ 1045029 h 1422740"/>
                <a:gd name="connsiteX5" fmla="*/ 80421 w 932150"/>
                <a:gd name="connsiteY5" fmla="*/ 1335315 h 1422740"/>
                <a:gd name="connsiteX6" fmla="*/ 428764 w 932150"/>
                <a:gd name="connsiteY6" fmla="*/ 0 h 1422740"/>
                <a:gd name="connsiteX0" fmla="*/ 428764 w 972317"/>
                <a:gd name="connsiteY0" fmla="*/ 0 h 1422740"/>
                <a:gd name="connsiteX1" fmla="*/ 907735 w 972317"/>
                <a:gd name="connsiteY1" fmla="*/ 1349829 h 1422740"/>
                <a:gd name="connsiteX2" fmla="*/ 646478 w 972317"/>
                <a:gd name="connsiteY2" fmla="*/ 1117600 h 1422740"/>
                <a:gd name="connsiteX3" fmla="*/ 443278 w 972317"/>
                <a:gd name="connsiteY3" fmla="*/ 1422400 h 1422740"/>
                <a:gd name="connsiteX4" fmla="*/ 283621 w 972317"/>
                <a:gd name="connsiteY4" fmla="*/ 1045029 h 1422740"/>
                <a:gd name="connsiteX5" fmla="*/ 80421 w 972317"/>
                <a:gd name="connsiteY5" fmla="*/ 1335315 h 1422740"/>
                <a:gd name="connsiteX6" fmla="*/ 428764 w 972317"/>
                <a:gd name="connsiteY6" fmla="*/ 0 h 1422740"/>
                <a:gd name="connsiteX0" fmla="*/ 428764 w 935331"/>
                <a:gd name="connsiteY0" fmla="*/ 0 h 1422740"/>
                <a:gd name="connsiteX1" fmla="*/ 864193 w 935331"/>
                <a:gd name="connsiteY1" fmla="*/ 1364344 h 1422740"/>
                <a:gd name="connsiteX2" fmla="*/ 646478 w 935331"/>
                <a:gd name="connsiteY2" fmla="*/ 1117600 h 1422740"/>
                <a:gd name="connsiteX3" fmla="*/ 443278 w 935331"/>
                <a:gd name="connsiteY3" fmla="*/ 1422400 h 1422740"/>
                <a:gd name="connsiteX4" fmla="*/ 283621 w 935331"/>
                <a:gd name="connsiteY4" fmla="*/ 1045029 h 1422740"/>
                <a:gd name="connsiteX5" fmla="*/ 80421 w 935331"/>
                <a:gd name="connsiteY5" fmla="*/ 1335315 h 1422740"/>
                <a:gd name="connsiteX6" fmla="*/ 428764 w 935331"/>
                <a:gd name="connsiteY6" fmla="*/ 0 h 142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35331" h="1422740">
                  <a:moveTo>
                    <a:pt x="428764" y="0"/>
                  </a:moveTo>
                  <a:cubicBezTo>
                    <a:pt x="852098" y="205619"/>
                    <a:pt x="1052879" y="1412725"/>
                    <a:pt x="864193" y="1364344"/>
                  </a:cubicBezTo>
                  <a:cubicBezTo>
                    <a:pt x="675507" y="1315963"/>
                    <a:pt x="733564" y="1195010"/>
                    <a:pt x="646478" y="1117600"/>
                  </a:cubicBezTo>
                  <a:cubicBezTo>
                    <a:pt x="576326" y="1120019"/>
                    <a:pt x="503754" y="1434495"/>
                    <a:pt x="443278" y="1422400"/>
                  </a:cubicBezTo>
                  <a:cubicBezTo>
                    <a:pt x="382802" y="1410305"/>
                    <a:pt x="351354" y="1049867"/>
                    <a:pt x="283621" y="1045029"/>
                  </a:cubicBezTo>
                  <a:cubicBezTo>
                    <a:pt x="220726" y="1025677"/>
                    <a:pt x="215888" y="1378858"/>
                    <a:pt x="80421" y="1335315"/>
                  </a:cubicBezTo>
                  <a:cubicBezTo>
                    <a:pt x="-55046" y="1291772"/>
                    <a:pt x="-67142" y="374953"/>
                    <a:pt x="428764" y="0"/>
                  </a:cubicBezTo>
                  <a:close/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Forma libre 7"/>
            <p:cNvSpPr/>
            <p:nvPr/>
          </p:nvSpPr>
          <p:spPr>
            <a:xfrm>
              <a:off x="2394858" y="3439790"/>
              <a:ext cx="1793124" cy="1408121"/>
            </a:xfrm>
            <a:custGeom>
              <a:avLst/>
              <a:gdLst>
                <a:gd name="connsiteX0" fmla="*/ 0 w 1785257"/>
                <a:gd name="connsiteY0" fmla="*/ 812800 h 1407885"/>
                <a:gd name="connsiteX1" fmla="*/ 928914 w 1785257"/>
                <a:gd name="connsiteY1" fmla="*/ 1407885 h 1407885"/>
                <a:gd name="connsiteX2" fmla="*/ 1785257 w 1785257"/>
                <a:gd name="connsiteY2" fmla="*/ 841828 h 1407885"/>
                <a:gd name="connsiteX3" fmla="*/ 986972 w 1785257"/>
                <a:gd name="connsiteY3" fmla="*/ 0 h 1407885"/>
                <a:gd name="connsiteX4" fmla="*/ 0 w 1785257"/>
                <a:gd name="connsiteY4" fmla="*/ 812800 h 1407885"/>
                <a:gd name="connsiteX0" fmla="*/ 0 w 1785257"/>
                <a:gd name="connsiteY0" fmla="*/ 812829 h 1407914"/>
                <a:gd name="connsiteX1" fmla="*/ 928914 w 1785257"/>
                <a:gd name="connsiteY1" fmla="*/ 1407914 h 1407914"/>
                <a:gd name="connsiteX2" fmla="*/ 1785257 w 1785257"/>
                <a:gd name="connsiteY2" fmla="*/ 841857 h 1407914"/>
                <a:gd name="connsiteX3" fmla="*/ 986972 w 1785257"/>
                <a:gd name="connsiteY3" fmla="*/ 29 h 1407914"/>
                <a:gd name="connsiteX4" fmla="*/ 0 w 1785257"/>
                <a:gd name="connsiteY4" fmla="*/ 812829 h 1407914"/>
                <a:gd name="connsiteX0" fmla="*/ 0 w 1785392"/>
                <a:gd name="connsiteY0" fmla="*/ 812829 h 1407914"/>
                <a:gd name="connsiteX1" fmla="*/ 928914 w 1785392"/>
                <a:gd name="connsiteY1" fmla="*/ 1407914 h 1407914"/>
                <a:gd name="connsiteX2" fmla="*/ 1785257 w 1785392"/>
                <a:gd name="connsiteY2" fmla="*/ 841857 h 1407914"/>
                <a:gd name="connsiteX3" fmla="*/ 986972 w 1785392"/>
                <a:gd name="connsiteY3" fmla="*/ 29 h 1407914"/>
                <a:gd name="connsiteX4" fmla="*/ 0 w 1785392"/>
                <a:gd name="connsiteY4" fmla="*/ 812829 h 1407914"/>
                <a:gd name="connsiteX0" fmla="*/ 0 w 1785392"/>
                <a:gd name="connsiteY0" fmla="*/ 812829 h 1407965"/>
                <a:gd name="connsiteX1" fmla="*/ 928914 w 1785392"/>
                <a:gd name="connsiteY1" fmla="*/ 1407914 h 1407965"/>
                <a:gd name="connsiteX2" fmla="*/ 1785257 w 1785392"/>
                <a:gd name="connsiteY2" fmla="*/ 841857 h 1407965"/>
                <a:gd name="connsiteX3" fmla="*/ 986972 w 1785392"/>
                <a:gd name="connsiteY3" fmla="*/ 29 h 1407965"/>
                <a:gd name="connsiteX4" fmla="*/ 0 w 1785392"/>
                <a:gd name="connsiteY4" fmla="*/ 812829 h 1407965"/>
                <a:gd name="connsiteX0" fmla="*/ 108 w 1785500"/>
                <a:gd name="connsiteY0" fmla="*/ 812829 h 1407965"/>
                <a:gd name="connsiteX1" fmla="*/ 929022 w 1785500"/>
                <a:gd name="connsiteY1" fmla="*/ 1407914 h 1407965"/>
                <a:gd name="connsiteX2" fmla="*/ 1785365 w 1785500"/>
                <a:gd name="connsiteY2" fmla="*/ 841857 h 1407965"/>
                <a:gd name="connsiteX3" fmla="*/ 987080 w 1785500"/>
                <a:gd name="connsiteY3" fmla="*/ 29 h 1407965"/>
                <a:gd name="connsiteX4" fmla="*/ 108 w 1785500"/>
                <a:gd name="connsiteY4" fmla="*/ 812829 h 1407965"/>
                <a:gd name="connsiteX0" fmla="*/ 108 w 1785500"/>
                <a:gd name="connsiteY0" fmla="*/ 812877 h 1408013"/>
                <a:gd name="connsiteX1" fmla="*/ 929022 w 1785500"/>
                <a:gd name="connsiteY1" fmla="*/ 1407962 h 1408013"/>
                <a:gd name="connsiteX2" fmla="*/ 1785365 w 1785500"/>
                <a:gd name="connsiteY2" fmla="*/ 841905 h 1408013"/>
                <a:gd name="connsiteX3" fmla="*/ 987080 w 1785500"/>
                <a:gd name="connsiteY3" fmla="*/ 77 h 1408013"/>
                <a:gd name="connsiteX4" fmla="*/ 108 w 1785500"/>
                <a:gd name="connsiteY4" fmla="*/ 812877 h 1408013"/>
                <a:gd name="connsiteX0" fmla="*/ 108 w 1785500"/>
                <a:gd name="connsiteY0" fmla="*/ 812877 h 1408013"/>
                <a:gd name="connsiteX1" fmla="*/ 929022 w 1785500"/>
                <a:gd name="connsiteY1" fmla="*/ 1407962 h 1408013"/>
                <a:gd name="connsiteX2" fmla="*/ 1785365 w 1785500"/>
                <a:gd name="connsiteY2" fmla="*/ 841905 h 1408013"/>
                <a:gd name="connsiteX3" fmla="*/ 987080 w 1785500"/>
                <a:gd name="connsiteY3" fmla="*/ 77 h 1408013"/>
                <a:gd name="connsiteX4" fmla="*/ 108 w 1785500"/>
                <a:gd name="connsiteY4" fmla="*/ 812877 h 1408013"/>
                <a:gd name="connsiteX0" fmla="*/ 108 w 1785500"/>
                <a:gd name="connsiteY0" fmla="*/ 812877 h 1408102"/>
                <a:gd name="connsiteX1" fmla="*/ 929022 w 1785500"/>
                <a:gd name="connsiteY1" fmla="*/ 1407962 h 1408102"/>
                <a:gd name="connsiteX2" fmla="*/ 1785365 w 1785500"/>
                <a:gd name="connsiteY2" fmla="*/ 841905 h 1408102"/>
                <a:gd name="connsiteX3" fmla="*/ 987080 w 1785500"/>
                <a:gd name="connsiteY3" fmla="*/ 77 h 1408102"/>
                <a:gd name="connsiteX4" fmla="*/ 108 w 1785500"/>
                <a:gd name="connsiteY4" fmla="*/ 812877 h 1408102"/>
                <a:gd name="connsiteX0" fmla="*/ 0 w 1785392"/>
                <a:gd name="connsiteY0" fmla="*/ 812877 h 1408102"/>
                <a:gd name="connsiteX1" fmla="*/ 928914 w 1785392"/>
                <a:gd name="connsiteY1" fmla="*/ 1407962 h 1408102"/>
                <a:gd name="connsiteX2" fmla="*/ 1785257 w 1785392"/>
                <a:gd name="connsiteY2" fmla="*/ 841905 h 1408102"/>
                <a:gd name="connsiteX3" fmla="*/ 986972 w 1785392"/>
                <a:gd name="connsiteY3" fmla="*/ 77 h 1408102"/>
                <a:gd name="connsiteX4" fmla="*/ 0 w 1785392"/>
                <a:gd name="connsiteY4" fmla="*/ 812877 h 1408102"/>
                <a:gd name="connsiteX0" fmla="*/ 0 w 1785392"/>
                <a:gd name="connsiteY0" fmla="*/ 812896 h 1408121"/>
                <a:gd name="connsiteX1" fmla="*/ 928914 w 1785392"/>
                <a:gd name="connsiteY1" fmla="*/ 1407981 h 1408121"/>
                <a:gd name="connsiteX2" fmla="*/ 1785257 w 1785392"/>
                <a:gd name="connsiteY2" fmla="*/ 841924 h 1408121"/>
                <a:gd name="connsiteX3" fmla="*/ 986972 w 1785392"/>
                <a:gd name="connsiteY3" fmla="*/ 96 h 1408121"/>
                <a:gd name="connsiteX4" fmla="*/ 0 w 1785392"/>
                <a:gd name="connsiteY4" fmla="*/ 812896 h 1408121"/>
                <a:gd name="connsiteX0" fmla="*/ 0 w 1793124"/>
                <a:gd name="connsiteY0" fmla="*/ 812896 h 1408121"/>
                <a:gd name="connsiteX1" fmla="*/ 928914 w 1793124"/>
                <a:gd name="connsiteY1" fmla="*/ 1407981 h 1408121"/>
                <a:gd name="connsiteX2" fmla="*/ 1785257 w 1793124"/>
                <a:gd name="connsiteY2" fmla="*/ 841924 h 1408121"/>
                <a:gd name="connsiteX3" fmla="*/ 986972 w 1793124"/>
                <a:gd name="connsiteY3" fmla="*/ 96 h 1408121"/>
                <a:gd name="connsiteX4" fmla="*/ 0 w 1793124"/>
                <a:gd name="connsiteY4" fmla="*/ 812896 h 1408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93124" h="1408121">
                  <a:moveTo>
                    <a:pt x="0" y="812896"/>
                  </a:moveTo>
                  <a:cubicBezTo>
                    <a:pt x="19352" y="1352343"/>
                    <a:pt x="631371" y="1403143"/>
                    <a:pt x="928914" y="1407981"/>
                  </a:cubicBezTo>
                  <a:cubicBezTo>
                    <a:pt x="1226457" y="1412819"/>
                    <a:pt x="1790095" y="1294285"/>
                    <a:pt x="1785257" y="841924"/>
                  </a:cubicBezTo>
                  <a:cubicBezTo>
                    <a:pt x="1867504" y="404077"/>
                    <a:pt x="1284515" y="4934"/>
                    <a:pt x="986972" y="96"/>
                  </a:cubicBezTo>
                  <a:cubicBezTo>
                    <a:pt x="689429" y="-4742"/>
                    <a:pt x="67733" y="171849"/>
                    <a:pt x="0" y="812896"/>
                  </a:cubicBezTo>
                  <a:close/>
                </a:path>
              </a:pathLst>
            </a:custGeom>
            <a:solidFill>
              <a:srgbClr val="FF6699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Elipse 10"/>
            <p:cNvSpPr/>
            <p:nvPr/>
          </p:nvSpPr>
          <p:spPr>
            <a:xfrm>
              <a:off x="3729101" y="2436744"/>
              <a:ext cx="449942" cy="464457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Elipse 11"/>
            <p:cNvSpPr/>
            <p:nvPr/>
          </p:nvSpPr>
          <p:spPr>
            <a:xfrm>
              <a:off x="2413514" y="2449529"/>
              <a:ext cx="449942" cy="464457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Forma libre 12"/>
            <p:cNvSpPr/>
            <p:nvPr/>
          </p:nvSpPr>
          <p:spPr>
            <a:xfrm>
              <a:off x="3125335" y="2792668"/>
              <a:ext cx="343580" cy="417257"/>
            </a:xfrm>
            <a:custGeom>
              <a:avLst/>
              <a:gdLst>
                <a:gd name="connsiteX0" fmla="*/ 0 w 348343"/>
                <a:gd name="connsiteY0" fmla="*/ 0 h 348343"/>
                <a:gd name="connsiteX1" fmla="*/ 348343 w 348343"/>
                <a:gd name="connsiteY1" fmla="*/ 58058 h 348343"/>
                <a:gd name="connsiteX2" fmla="*/ 188686 w 348343"/>
                <a:gd name="connsiteY2" fmla="*/ 348343 h 348343"/>
                <a:gd name="connsiteX3" fmla="*/ 0 w 348343"/>
                <a:gd name="connsiteY3" fmla="*/ 0 h 348343"/>
                <a:gd name="connsiteX0" fmla="*/ 0 w 348343"/>
                <a:gd name="connsiteY0" fmla="*/ 19803 h 368146"/>
                <a:gd name="connsiteX1" fmla="*/ 348343 w 348343"/>
                <a:gd name="connsiteY1" fmla="*/ 77861 h 368146"/>
                <a:gd name="connsiteX2" fmla="*/ 188686 w 348343"/>
                <a:gd name="connsiteY2" fmla="*/ 368146 h 368146"/>
                <a:gd name="connsiteX3" fmla="*/ 0 w 348343"/>
                <a:gd name="connsiteY3" fmla="*/ 19803 h 368146"/>
                <a:gd name="connsiteX0" fmla="*/ 0 w 348343"/>
                <a:gd name="connsiteY0" fmla="*/ 21878 h 370221"/>
                <a:gd name="connsiteX1" fmla="*/ 348343 w 348343"/>
                <a:gd name="connsiteY1" fmla="*/ 70411 h 370221"/>
                <a:gd name="connsiteX2" fmla="*/ 188686 w 348343"/>
                <a:gd name="connsiteY2" fmla="*/ 370221 h 370221"/>
                <a:gd name="connsiteX3" fmla="*/ 0 w 348343"/>
                <a:gd name="connsiteY3" fmla="*/ 21878 h 370221"/>
                <a:gd name="connsiteX0" fmla="*/ 0 w 343580"/>
                <a:gd name="connsiteY0" fmla="*/ 32695 h 347701"/>
                <a:gd name="connsiteX1" fmla="*/ 343580 w 343580"/>
                <a:gd name="connsiteY1" fmla="*/ 47891 h 347701"/>
                <a:gd name="connsiteX2" fmla="*/ 183923 w 343580"/>
                <a:gd name="connsiteY2" fmla="*/ 347701 h 347701"/>
                <a:gd name="connsiteX3" fmla="*/ 0 w 343580"/>
                <a:gd name="connsiteY3" fmla="*/ 32695 h 347701"/>
                <a:gd name="connsiteX0" fmla="*/ 0 w 343580"/>
                <a:gd name="connsiteY0" fmla="*/ 56439 h 371445"/>
                <a:gd name="connsiteX1" fmla="*/ 343580 w 343580"/>
                <a:gd name="connsiteY1" fmla="*/ 71635 h 371445"/>
                <a:gd name="connsiteX2" fmla="*/ 183923 w 343580"/>
                <a:gd name="connsiteY2" fmla="*/ 371445 h 371445"/>
                <a:gd name="connsiteX3" fmla="*/ 0 w 343580"/>
                <a:gd name="connsiteY3" fmla="*/ 56439 h 371445"/>
                <a:gd name="connsiteX0" fmla="*/ 0 w 343580"/>
                <a:gd name="connsiteY0" fmla="*/ 56439 h 428595"/>
                <a:gd name="connsiteX1" fmla="*/ 343580 w 343580"/>
                <a:gd name="connsiteY1" fmla="*/ 71635 h 428595"/>
                <a:gd name="connsiteX2" fmla="*/ 155348 w 343580"/>
                <a:gd name="connsiteY2" fmla="*/ 428595 h 428595"/>
                <a:gd name="connsiteX3" fmla="*/ 0 w 343580"/>
                <a:gd name="connsiteY3" fmla="*/ 56439 h 428595"/>
                <a:gd name="connsiteX0" fmla="*/ 0 w 343580"/>
                <a:gd name="connsiteY0" fmla="*/ 56439 h 428595"/>
                <a:gd name="connsiteX1" fmla="*/ 343580 w 343580"/>
                <a:gd name="connsiteY1" fmla="*/ 71635 h 428595"/>
                <a:gd name="connsiteX2" fmla="*/ 179840 w 343580"/>
                <a:gd name="connsiteY2" fmla="*/ 402970 h 428595"/>
                <a:gd name="connsiteX3" fmla="*/ 155348 w 343580"/>
                <a:gd name="connsiteY3" fmla="*/ 428595 h 428595"/>
                <a:gd name="connsiteX4" fmla="*/ 0 w 343580"/>
                <a:gd name="connsiteY4" fmla="*/ 56439 h 428595"/>
                <a:gd name="connsiteX0" fmla="*/ 0 w 343580"/>
                <a:gd name="connsiteY0" fmla="*/ 56439 h 402970"/>
                <a:gd name="connsiteX1" fmla="*/ 343580 w 343580"/>
                <a:gd name="connsiteY1" fmla="*/ 71635 h 402970"/>
                <a:gd name="connsiteX2" fmla="*/ 179840 w 343580"/>
                <a:gd name="connsiteY2" fmla="*/ 402970 h 402970"/>
                <a:gd name="connsiteX3" fmla="*/ 0 w 343580"/>
                <a:gd name="connsiteY3" fmla="*/ 56439 h 402970"/>
                <a:gd name="connsiteX0" fmla="*/ 0 w 343580"/>
                <a:gd name="connsiteY0" fmla="*/ 56439 h 417257"/>
                <a:gd name="connsiteX1" fmla="*/ 343580 w 343580"/>
                <a:gd name="connsiteY1" fmla="*/ 71635 h 417257"/>
                <a:gd name="connsiteX2" fmla="*/ 175077 w 343580"/>
                <a:gd name="connsiteY2" fmla="*/ 417257 h 417257"/>
                <a:gd name="connsiteX3" fmla="*/ 0 w 343580"/>
                <a:gd name="connsiteY3" fmla="*/ 56439 h 417257"/>
                <a:gd name="connsiteX0" fmla="*/ 0 w 343580"/>
                <a:gd name="connsiteY0" fmla="*/ 56439 h 417257"/>
                <a:gd name="connsiteX1" fmla="*/ 343580 w 343580"/>
                <a:gd name="connsiteY1" fmla="*/ 71635 h 417257"/>
                <a:gd name="connsiteX2" fmla="*/ 175077 w 343580"/>
                <a:gd name="connsiteY2" fmla="*/ 417257 h 417257"/>
                <a:gd name="connsiteX3" fmla="*/ 0 w 343580"/>
                <a:gd name="connsiteY3" fmla="*/ 56439 h 417257"/>
                <a:gd name="connsiteX0" fmla="*/ 0 w 343580"/>
                <a:gd name="connsiteY0" fmla="*/ 56439 h 417257"/>
                <a:gd name="connsiteX1" fmla="*/ 343580 w 343580"/>
                <a:gd name="connsiteY1" fmla="*/ 71635 h 417257"/>
                <a:gd name="connsiteX2" fmla="*/ 175077 w 343580"/>
                <a:gd name="connsiteY2" fmla="*/ 417257 h 417257"/>
                <a:gd name="connsiteX3" fmla="*/ 0 w 343580"/>
                <a:gd name="connsiteY3" fmla="*/ 56439 h 417257"/>
                <a:gd name="connsiteX0" fmla="*/ 0 w 343580"/>
                <a:gd name="connsiteY0" fmla="*/ 56439 h 417257"/>
                <a:gd name="connsiteX1" fmla="*/ 343580 w 343580"/>
                <a:gd name="connsiteY1" fmla="*/ 71635 h 417257"/>
                <a:gd name="connsiteX2" fmla="*/ 175077 w 343580"/>
                <a:gd name="connsiteY2" fmla="*/ 417257 h 417257"/>
                <a:gd name="connsiteX3" fmla="*/ 0 w 343580"/>
                <a:gd name="connsiteY3" fmla="*/ 56439 h 417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3580" h="417257">
                  <a:moveTo>
                    <a:pt x="0" y="56439"/>
                  </a:moveTo>
                  <a:cubicBezTo>
                    <a:pt x="26609" y="8058"/>
                    <a:pt x="269269" y="-48334"/>
                    <a:pt x="343580" y="71635"/>
                  </a:cubicBezTo>
                  <a:lnTo>
                    <a:pt x="175077" y="417257"/>
                  </a:lnTo>
                  <a:lnTo>
                    <a:pt x="0" y="56439"/>
                  </a:lnTo>
                  <a:close/>
                </a:path>
              </a:pathLst>
            </a:custGeom>
            <a:solidFill>
              <a:srgbClr val="FF66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4" name="Elipse 13"/>
          <p:cNvSpPr/>
          <p:nvPr/>
        </p:nvSpPr>
        <p:spPr>
          <a:xfrm>
            <a:off x="8949159" y="700111"/>
            <a:ext cx="1332000" cy="1332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Elipse 14"/>
          <p:cNvSpPr/>
          <p:nvPr/>
        </p:nvSpPr>
        <p:spPr>
          <a:xfrm>
            <a:off x="10262074" y="700111"/>
            <a:ext cx="1332000" cy="1332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Forma libre 15"/>
          <p:cNvSpPr/>
          <p:nvPr/>
        </p:nvSpPr>
        <p:spPr>
          <a:xfrm>
            <a:off x="5629235" y="614417"/>
            <a:ext cx="3126645" cy="3313475"/>
          </a:xfrm>
          <a:custGeom>
            <a:avLst/>
            <a:gdLst>
              <a:gd name="connsiteX0" fmla="*/ 609600 w 3048000"/>
              <a:gd name="connsiteY0" fmla="*/ 130628 h 3251200"/>
              <a:gd name="connsiteX1" fmla="*/ 2438400 w 3048000"/>
              <a:gd name="connsiteY1" fmla="*/ 174171 h 3251200"/>
              <a:gd name="connsiteX2" fmla="*/ 2960914 w 3048000"/>
              <a:gd name="connsiteY2" fmla="*/ 58057 h 3251200"/>
              <a:gd name="connsiteX3" fmla="*/ 2888343 w 3048000"/>
              <a:gd name="connsiteY3" fmla="*/ 798285 h 3251200"/>
              <a:gd name="connsiteX4" fmla="*/ 3048000 w 3048000"/>
              <a:gd name="connsiteY4" fmla="*/ 2133600 h 3251200"/>
              <a:gd name="connsiteX5" fmla="*/ 1567543 w 3048000"/>
              <a:gd name="connsiteY5" fmla="*/ 3251200 h 3251200"/>
              <a:gd name="connsiteX6" fmla="*/ 0 w 3048000"/>
              <a:gd name="connsiteY6" fmla="*/ 2264228 h 3251200"/>
              <a:gd name="connsiteX7" fmla="*/ 159657 w 3048000"/>
              <a:gd name="connsiteY7" fmla="*/ 798285 h 3251200"/>
              <a:gd name="connsiteX8" fmla="*/ 58057 w 3048000"/>
              <a:gd name="connsiteY8" fmla="*/ 0 h 3251200"/>
              <a:gd name="connsiteX9" fmla="*/ 609600 w 3048000"/>
              <a:gd name="connsiteY9" fmla="*/ 130628 h 3251200"/>
              <a:gd name="connsiteX0" fmla="*/ 609600 w 3048000"/>
              <a:gd name="connsiteY0" fmla="*/ 130628 h 3251200"/>
              <a:gd name="connsiteX1" fmla="*/ 2438400 w 3048000"/>
              <a:gd name="connsiteY1" fmla="*/ 174171 h 3251200"/>
              <a:gd name="connsiteX2" fmla="*/ 2960914 w 3048000"/>
              <a:gd name="connsiteY2" fmla="*/ 58057 h 3251200"/>
              <a:gd name="connsiteX3" fmla="*/ 2888343 w 3048000"/>
              <a:gd name="connsiteY3" fmla="*/ 798285 h 3251200"/>
              <a:gd name="connsiteX4" fmla="*/ 3048000 w 3048000"/>
              <a:gd name="connsiteY4" fmla="*/ 2133600 h 3251200"/>
              <a:gd name="connsiteX5" fmla="*/ 1567543 w 3048000"/>
              <a:gd name="connsiteY5" fmla="*/ 3251200 h 3251200"/>
              <a:gd name="connsiteX6" fmla="*/ 0 w 3048000"/>
              <a:gd name="connsiteY6" fmla="*/ 2264228 h 3251200"/>
              <a:gd name="connsiteX7" fmla="*/ 159657 w 3048000"/>
              <a:gd name="connsiteY7" fmla="*/ 798285 h 3251200"/>
              <a:gd name="connsiteX8" fmla="*/ 58057 w 3048000"/>
              <a:gd name="connsiteY8" fmla="*/ 0 h 3251200"/>
              <a:gd name="connsiteX9" fmla="*/ 609600 w 3048000"/>
              <a:gd name="connsiteY9" fmla="*/ 130628 h 3251200"/>
              <a:gd name="connsiteX0" fmla="*/ 609600 w 3048000"/>
              <a:gd name="connsiteY0" fmla="*/ 130628 h 3251200"/>
              <a:gd name="connsiteX1" fmla="*/ 2438400 w 3048000"/>
              <a:gd name="connsiteY1" fmla="*/ 174171 h 3251200"/>
              <a:gd name="connsiteX2" fmla="*/ 2960914 w 3048000"/>
              <a:gd name="connsiteY2" fmla="*/ 58057 h 3251200"/>
              <a:gd name="connsiteX3" fmla="*/ 2888343 w 3048000"/>
              <a:gd name="connsiteY3" fmla="*/ 798285 h 3251200"/>
              <a:gd name="connsiteX4" fmla="*/ 3048000 w 3048000"/>
              <a:gd name="connsiteY4" fmla="*/ 2133600 h 3251200"/>
              <a:gd name="connsiteX5" fmla="*/ 1567543 w 3048000"/>
              <a:gd name="connsiteY5" fmla="*/ 3251200 h 3251200"/>
              <a:gd name="connsiteX6" fmla="*/ 0 w 3048000"/>
              <a:gd name="connsiteY6" fmla="*/ 2264228 h 3251200"/>
              <a:gd name="connsiteX7" fmla="*/ 159657 w 3048000"/>
              <a:gd name="connsiteY7" fmla="*/ 798285 h 3251200"/>
              <a:gd name="connsiteX8" fmla="*/ 58057 w 3048000"/>
              <a:gd name="connsiteY8" fmla="*/ 0 h 3251200"/>
              <a:gd name="connsiteX9" fmla="*/ 609600 w 3048000"/>
              <a:gd name="connsiteY9" fmla="*/ 130628 h 3251200"/>
              <a:gd name="connsiteX0" fmla="*/ 609600 w 3048000"/>
              <a:gd name="connsiteY0" fmla="*/ 147923 h 3268495"/>
              <a:gd name="connsiteX1" fmla="*/ 2438400 w 3048000"/>
              <a:gd name="connsiteY1" fmla="*/ 191466 h 3268495"/>
              <a:gd name="connsiteX2" fmla="*/ 2960914 w 3048000"/>
              <a:gd name="connsiteY2" fmla="*/ 75352 h 3268495"/>
              <a:gd name="connsiteX3" fmla="*/ 2888343 w 3048000"/>
              <a:gd name="connsiteY3" fmla="*/ 815580 h 3268495"/>
              <a:gd name="connsiteX4" fmla="*/ 3048000 w 3048000"/>
              <a:gd name="connsiteY4" fmla="*/ 2150895 h 3268495"/>
              <a:gd name="connsiteX5" fmla="*/ 1567543 w 3048000"/>
              <a:gd name="connsiteY5" fmla="*/ 3268495 h 3268495"/>
              <a:gd name="connsiteX6" fmla="*/ 0 w 3048000"/>
              <a:gd name="connsiteY6" fmla="*/ 2281523 h 3268495"/>
              <a:gd name="connsiteX7" fmla="*/ 159657 w 3048000"/>
              <a:gd name="connsiteY7" fmla="*/ 815580 h 3268495"/>
              <a:gd name="connsiteX8" fmla="*/ 58057 w 3048000"/>
              <a:gd name="connsiteY8" fmla="*/ 17295 h 3268495"/>
              <a:gd name="connsiteX9" fmla="*/ 609600 w 3048000"/>
              <a:gd name="connsiteY9" fmla="*/ 147923 h 3268495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58057 w 3048000"/>
              <a:gd name="connsiteY8" fmla="*/ 40021 h 3291221"/>
              <a:gd name="connsiteX9" fmla="*/ 609600 w 3048000"/>
              <a:gd name="connsiteY9" fmla="*/ 170649 h 3291221"/>
              <a:gd name="connsiteX0" fmla="*/ 610153 w 3048553"/>
              <a:gd name="connsiteY0" fmla="*/ 170649 h 3291221"/>
              <a:gd name="connsiteX1" fmla="*/ 2438953 w 3048553"/>
              <a:gd name="connsiteY1" fmla="*/ 214192 h 3291221"/>
              <a:gd name="connsiteX2" fmla="*/ 2961467 w 3048553"/>
              <a:gd name="connsiteY2" fmla="*/ 98078 h 3291221"/>
              <a:gd name="connsiteX3" fmla="*/ 2888896 w 3048553"/>
              <a:gd name="connsiteY3" fmla="*/ 838306 h 3291221"/>
              <a:gd name="connsiteX4" fmla="*/ 3048553 w 3048553"/>
              <a:gd name="connsiteY4" fmla="*/ 2173621 h 3291221"/>
              <a:gd name="connsiteX5" fmla="*/ 1568096 w 3048553"/>
              <a:gd name="connsiteY5" fmla="*/ 3291221 h 3291221"/>
              <a:gd name="connsiteX6" fmla="*/ 553 w 3048553"/>
              <a:gd name="connsiteY6" fmla="*/ 2304249 h 3291221"/>
              <a:gd name="connsiteX7" fmla="*/ 160210 w 3048553"/>
              <a:gd name="connsiteY7" fmla="*/ 838306 h 3291221"/>
              <a:gd name="connsiteX8" fmla="*/ 15067 w 3048553"/>
              <a:gd name="connsiteY8" fmla="*/ 69050 h 3291221"/>
              <a:gd name="connsiteX9" fmla="*/ 610153 w 3048553"/>
              <a:gd name="connsiteY9" fmla="*/ 170649 h 3291221"/>
              <a:gd name="connsiteX0" fmla="*/ 616221 w 3054621"/>
              <a:gd name="connsiteY0" fmla="*/ 170649 h 3291221"/>
              <a:gd name="connsiteX1" fmla="*/ 2445021 w 3054621"/>
              <a:gd name="connsiteY1" fmla="*/ 214192 h 3291221"/>
              <a:gd name="connsiteX2" fmla="*/ 2967535 w 3054621"/>
              <a:gd name="connsiteY2" fmla="*/ 98078 h 3291221"/>
              <a:gd name="connsiteX3" fmla="*/ 2894964 w 3054621"/>
              <a:gd name="connsiteY3" fmla="*/ 838306 h 3291221"/>
              <a:gd name="connsiteX4" fmla="*/ 3054621 w 3054621"/>
              <a:gd name="connsiteY4" fmla="*/ 2173621 h 3291221"/>
              <a:gd name="connsiteX5" fmla="*/ 1574164 w 3054621"/>
              <a:gd name="connsiteY5" fmla="*/ 3291221 h 3291221"/>
              <a:gd name="connsiteX6" fmla="*/ 6621 w 3054621"/>
              <a:gd name="connsiteY6" fmla="*/ 2304249 h 3291221"/>
              <a:gd name="connsiteX7" fmla="*/ 166278 w 3054621"/>
              <a:gd name="connsiteY7" fmla="*/ 838306 h 3291221"/>
              <a:gd name="connsiteX8" fmla="*/ 21135 w 3054621"/>
              <a:gd name="connsiteY8" fmla="*/ 69050 h 3291221"/>
              <a:gd name="connsiteX9" fmla="*/ 616221 w 3054621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72571 w 3048000"/>
              <a:gd name="connsiteY8" fmla="*/ 83564 h 3291221"/>
              <a:gd name="connsiteX9" fmla="*/ 609600 w 3048000"/>
              <a:gd name="connsiteY9" fmla="*/ 170649 h 3291221"/>
              <a:gd name="connsiteX0" fmla="*/ 609600 w 3048000"/>
              <a:gd name="connsiteY0" fmla="*/ 170649 h 3291221"/>
              <a:gd name="connsiteX1" fmla="*/ 2438400 w 3048000"/>
              <a:gd name="connsiteY1" fmla="*/ 214192 h 3291221"/>
              <a:gd name="connsiteX2" fmla="*/ 2960914 w 3048000"/>
              <a:gd name="connsiteY2" fmla="*/ 98078 h 3291221"/>
              <a:gd name="connsiteX3" fmla="*/ 2888343 w 3048000"/>
              <a:gd name="connsiteY3" fmla="*/ 838306 h 3291221"/>
              <a:gd name="connsiteX4" fmla="*/ 3048000 w 3048000"/>
              <a:gd name="connsiteY4" fmla="*/ 2173621 h 3291221"/>
              <a:gd name="connsiteX5" fmla="*/ 1567543 w 3048000"/>
              <a:gd name="connsiteY5" fmla="*/ 3291221 h 3291221"/>
              <a:gd name="connsiteX6" fmla="*/ 0 w 3048000"/>
              <a:gd name="connsiteY6" fmla="*/ 2304249 h 3291221"/>
              <a:gd name="connsiteX7" fmla="*/ 159657 w 3048000"/>
              <a:gd name="connsiteY7" fmla="*/ 838306 h 3291221"/>
              <a:gd name="connsiteX8" fmla="*/ 72571 w 3048000"/>
              <a:gd name="connsiteY8" fmla="*/ 83564 h 3291221"/>
              <a:gd name="connsiteX9" fmla="*/ 609600 w 3048000"/>
              <a:gd name="connsiteY9" fmla="*/ 170649 h 3291221"/>
              <a:gd name="connsiteX0" fmla="*/ 685638 w 3124038"/>
              <a:gd name="connsiteY0" fmla="*/ 170649 h 3291221"/>
              <a:gd name="connsiteX1" fmla="*/ 2514438 w 3124038"/>
              <a:gd name="connsiteY1" fmla="*/ 214192 h 3291221"/>
              <a:gd name="connsiteX2" fmla="*/ 3036952 w 3124038"/>
              <a:gd name="connsiteY2" fmla="*/ 98078 h 3291221"/>
              <a:gd name="connsiteX3" fmla="*/ 2964381 w 3124038"/>
              <a:gd name="connsiteY3" fmla="*/ 838306 h 3291221"/>
              <a:gd name="connsiteX4" fmla="*/ 3124038 w 3124038"/>
              <a:gd name="connsiteY4" fmla="*/ 2173621 h 3291221"/>
              <a:gd name="connsiteX5" fmla="*/ 1643581 w 3124038"/>
              <a:gd name="connsiteY5" fmla="*/ 3291221 h 3291221"/>
              <a:gd name="connsiteX6" fmla="*/ 76038 w 3124038"/>
              <a:gd name="connsiteY6" fmla="*/ 2304249 h 3291221"/>
              <a:gd name="connsiteX7" fmla="*/ 235695 w 3124038"/>
              <a:gd name="connsiteY7" fmla="*/ 838306 h 3291221"/>
              <a:gd name="connsiteX8" fmla="*/ 148609 w 3124038"/>
              <a:gd name="connsiteY8" fmla="*/ 83564 h 3291221"/>
              <a:gd name="connsiteX9" fmla="*/ 685638 w 3124038"/>
              <a:gd name="connsiteY9" fmla="*/ 170649 h 3291221"/>
              <a:gd name="connsiteX0" fmla="*/ 685638 w 3194416"/>
              <a:gd name="connsiteY0" fmla="*/ 170649 h 3291221"/>
              <a:gd name="connsiteX1" fmla="*/ 2514438 w 3194416"/>
              <a:gd name="connsiteY1" fmla="*/ 214192 h 3291221"/>
              <a:gd name="connsiteX2" fmla="*/ 3036952 w 3194416"/>
              <a:gd name="connsiteY2" fmla="*/ 98078 h 3291221"/>
              <a:gd name="connsiteX3" fmla="*/ 2964381 w 3194416"/>
              <a:gd name="connsiteY3" fmla="*/ 838306 h 3291221"/>
              <a:gd name="connsiteX4" fmla="*/ 3124038 w 3194416"/>
              <a:gd name="connsiteY4" fmla="*/ 2173621 h 3291221"/>
              <a:gd name="connsiteX5" fmla="*/ 1643581 w 3194416"/>
              <a:gd name="connsiteY5" fmla="*/ 3291221 h 3291221"/>
              <a:gd name="connsiteX6" fmla="*/ 76038 w 3194416"/>
              <a:gd name="connsiteY6" fmla="*/ 2304249 h 3291221"/>
              <a:gd name="connsiteX7" fmla="*/ 235695 w 3194416"/>
              <a:gd name="connsiteY7" fmla="*/ 838306 h 3291221"/>
              <a:gd name="connsiteX8" fmla="*/ 148609 w 3194416"/>
              <a:gd name="connsiteY8" fmla="*/ 83564 h 3291221"/>
              <a:gd name="connsiteX9" fmla="*/ 685638 w 3194416"/>
              <a:gd name="connsiteY9" fmla="*/ 170649 h 3291221"/>
              <a:gd name="connsiteX0" fmla="*/ 685638 w 3098350"/>
              <a:gd name="connsiteY0" fmla="*/ 170649 h 3291221"/>
              <a:gd name="connsiteX1" fmla="*/ 2514438 w 3098350"/>
              <a:gd name="connsiteY1" fmla="*/ 214192 h 3291221"/>
              <a:gd name="connsiteX2" fmla="*/ 3036952 w 3098350"/>
              <a:gd name="connsiteY2" fmla="*/ 98078 h 3291221"/>
              <a:gd name="connsiteX3" fmla="*/ 2964381 w 3098350"/>
              <a:gd name="connsiteY3" fmla="*/ 838306 h 3291221"/>
              <a:gd name="connsiteX4" fmla="*/ 3007923 w 3098350"/>
              <a:gd name="connsiteY4" fmla="*/ 2217164 h 3291221"/>
              <a:gd name="connsiteX5" fmla="*/ 1643581 w 3098350"/>
              <a:gd name="connsiteY5" fmla="*/ 3291221 h 3291221"/>
              <a:gd name="connsiteX6" fmla="*/ 76038 w 3098350"/>
              <a:gd name="connsiteY6" fmla="*/ 2304249 h 3291221"/>
              <a:gd name="connsiteX7" fmla="*/ 235695 w 3098350"/>
              <a:gd name="connsiteY7" fmla="*/ 838306 h 3291221"/>
              <a:gd name="connsiteX8" fmla="*/ 148609 w 3098350"/>
              <a:gd name="connsiteY8" fmla="*/ 83564 h 3291221"/>
              <a:gd name="connsiteX9" fmla="*/ 685638 w 3098350"/>
              <a:gd name="connsiteY9" fmla="*/ 170649 h 3291221"/>
              <a:gd name="connsiteX0" fmla="*/ 685638 w 3098350"/>
              <a:gd name="connsiteY0" fmla="*/ 170649 h 3291221"/>
              <a:gd name="connsiteX1" fmla="*/ 2514438 w 3098350"/>
              <a:gd name="connsiteY1" fmla="*/ 214192 h 3291221"/>
              <a:gd name="connsiteX2" fmla="*/ 3036952 w 3098350"/>
              <a:gd name="connsiteY2" fmla="*/ 98078 h 3291221"/>
              <a:gd name="connsiteX3" fmla="*/ 2964381 w 3098350"/>
              <a:gd name="connsiteY3" fmla="*/ 838306 h 3291221"/>
              <a:gd name="connsiteX4" fmla="*/ 3007923 w 3098350"/>
              <a:gd name="connsiteY4" fmla="*/ 2217164 h 3291221"/>
              <a:gd name="connsiteX5" fmla="*/ 1643581 w 3098350"/>
              <a:gd name="connsiteY5" fmla="*/ 3291221 h 3291221"/>
              <a:gd name="connsiteX6" fmla="*/ 76038 w 3098350"/>
              <a:gd name="connsiteY6" fmla="*/ 2304249 h 3291221"/>
              <a:gd name="connsiteX7" fmla="*/ 235695 w 3098350"/>
              <a:gd name="connsiteY7" fmla="*/ 838306 h 3291221"/>
              <a:gd name="connsiteX8" fmla="*/ 148609 w 3098350"/>
              <a:gd name="connsiteY8" fmla="*/ 83564 h 3291221"/>
              <a:gd name="connsiteX9" fmla="*/ 685638 w 3098350"/>
              <a:gd name="connsiteY9" fmla="*/ 170649 h 3291221"/>
              <a:gd name="connsiteX0" fmla="*/ 685638 w 3098350"/>
              <a:gd name="connsiteY0" fmla="*/ 170649 h 3291449"/>
              <a:gd name="connsiteX1" fmla="*/ 2514438 w 3098350"/>
              <a:gd name="connsiteY1" fmla="*/ 214192 h 3291449"/>
              <a:gd name="connsiteX2" fmla="*/ 3036952 w 3098350"/>
              <a:gd name="connsiteY2" fmla="*/ 98078 h 3291449"/>
              <a:gd name="connsiteX3" fmla="*/ 2964381 w 3098350"/>
              <a:gd name="connsiteY3" fmla="*/ 838306 h 3291449"/>
              <a:gd name="connsiteX4" fmla="*/ 3007923 w 3098350"/>
              <a:gd name="connsiteY4" fmla="*/ 2217164 h 3291449"/>
              <a:gd name="connsiteX5" fmla="*/ 1643581 w 3098350"/>
              <a:gd name="connsiteY5" fmla="*/ 3291221 h 3291449"/>
              <a:gd name="connsiteX6" fmla="*/ 76038 w 3098350"/>
              <a:gd name="connsiteY6" fmla="*/ 2304249 h 3291449"/>
              <a:gd name="connsiteX7" fmla="*/ 235695 w 3098350"/>
              <a:gd name="connsiteY7" fmla="*/ 838306 h 3291449"/>
              <a:gd name="connsiteX8" fmla="*/ 148609 w 3098350"/>
              <a:gd name="connsiteY8" fmla="*/ 83564 h 3291449"/>
              <a:gd name="connsiteX9" fmla="*/ 685638 w 3098350"/>
              <a:gd name="connsiteY9" fmla="*/ 170649 h 3291449"/>
              <a:gd name="connsiteX0" fmla="*/ 685638 w 3098350"/>
              <a:gd name="connsiteY0" fmla="*/ 170649 h 3291482"/>
              <a:gd name="connsiteX1" fmla="*/ 2514438 w 3098350"/>
              <a:gd name="connsiteY1" fmla="*/ 214192 h 3291482"/>
              <a:gd name="connsiteX2" fmla="*/ 3036952 w 3098350"/>
              <a:gd name="connsiteY2" fmla="*/ 98078 h 3291482"/>
              <a:gd name="connsiteX3" fmla="*/ 2964381 w 3098350"/>
              <a:gd name="connsiteY3" fmla="*/ 838306 h 3291482"/>
              <a:gd name="connsiteX4" fmla="*/ 3007923 w 3098350"/>
              <a:gd name="connsiteY4" fmla="*/ 2217164 h 3291482"/>
              <a:gd name="connsiteX5" fmla="*/ 1643581 w 3098350"/>
              <a:gd name="connsiteY5" fmla="*/ 3291221 h 3291482"/>
              <a:gd name="connsiteX6" fmla="*/ 76038 w 3098350"/>
              <a:gd name="connsiteY6" fmla="*/ 2304249 h 3291482"/>
              <a:gd name="connsiteX7" fmla="*/ 235695 w 3098350"/>
              <a:gd name="connsiteY7" fmla="*/ 838306 h 3291482"/>
              <a:gd name="connsiteX8" fmla="*/ 148609 w 3098350"/>
              <a:gd name="connsiteY8" fmla="*/ 83564 h 3291482"/>
              <a:gd name="connsiteX9" fmla="*/ 685638 w 3098350"/>
              <a:gd name="connsiteY9" fmla="*/ 170649 h 3291482"/>
              <a:gd name="connsiteX0" fmla="*/ 685638 w 3098350"/>
              <a:gd name="connsiteY0" fmla="*/ 170649 h 3313475"/>
              <a:gd name="connsiteX1" fmla="*/ 2514438 w 3098350"/>
              <a:gd name="connsiteY1" fmla="*/ 214192 h 3313475"/>
              <a:gd name="connsiteX2" fmla="*/ 3036952 w 3098350"/>
              <a:gd name="connsiteY2" fmla="*/ 98078 h 3313475"/>
              <a:gd name="connsiteX3" fmla="*/ 2964381 w 3098350"/>
              <a:gd name="connsiteY3" fmla="*/ 838306 h 3313475"/>
              <a:gd name="connsiteX4" fmla="*/ 3007923 w 3098350"/>
              <a:gd name="connsiteY4" fmla="*/ 2217164 h 3313475"/>
              <a:gd name="connsiteX5" fmla="*/ 1643581 w 3098350"/>
              <a:gd name="connsiteY5" fmla="*/ 3291221 h 3313475"/>
              <a:gd name="connsiteX6" fmla="*/ 76038 w 3098350"/>
              <a:gd name="connsiteY6" fmla="*/ 2304249 h 3313475"/>
              <a:gd name="connsiteX7" fmla="*/ 235695 w 3098350"/>
              <a:gd name="connsiteY7" fmla="*/ 838306 h 3313475"/>
              <a:gd name="connsiteX8" fmla="*/ 148609 w 3098350"/>
              <a:gd name="connsiteY8" fmla="*/ 83564 h 3313475"/>
              <a:gd name="connsiteX9" fmla="*/ 685638 w 3098350"/>
              <a:gd name="connsiteY9" fmla="*/ 170649 h 3313475"/>
              <a:gd name="connsiteX0" fmla="*/ 685638 w 3145154"/>
              <a:gd name="connsiteY0" fmla="*/ 170649 h 3313475"/>
              <a:gd name="connsiteX1" fmla="*/ 2514438 w 3145154"/>
              <a:gd name="connsiteY1" fmla="*/ 214192 h 3313475"/>
              <a:gd name="connsiteX2" fmla="*/ 3036952 w 3145154"/>
              <a:gd name="connsiteY2" fmla="*/ 98078 h 3313475"/>
              <a:gd name="connsiteX3" fmla="*/ 2964381 w 3145154"/>
              <a:gd name="connsiteY3" fmla="*/ 838306 h 3313475"/>
              <a:gd name="connsiteX4" fmla="*/ 3065980 w 3145154"/>
              <a:gd name="connsiteY4" fmla="*/ 2231678 h 3313475"/>
              <a:gd name="connsiteX5" fmla="*/ 1643581 w 3145154"/>
              <a:gd name="connsiteY5" fmla="*/ 3291221 h 3313475"/>
              <a:gd name="connsiteX6" fmla="*/ 76038 w 3145154"/>
              <a:gd name="connsiteY6" fmla="*/ 2304249 h 3313475"/>
              <a:gd name="connsiteX7" fmla="*/ 235695 w 3145154"/>
              <a:gd name="connsiteY7" fmla="*/ 838306 h 3313475"/>
              <a:gd name="connsiteX8" fmla="*/ 148609 w 3145154"/>
              <a:gd name="connsiteY8" fmla="*/ 83564 h 3313475"/>
              <a:gd name="connsiteX9" fmla="*/ 685638 w 3145154"/>
              <a:gd name="connsiteY9" fmla="*/ 170649 h 3313475"/>
              <a:gd name="connsiteX0" fmla="*/ 685638 w 3145154"/>
              <a:gd name="connsiteY0" fmla="*/ 170649 h 3313475"/>
              <a:gd name="connsiteX1" fmla="*/ 2514438 w 3145154"/>
              <a:gd name="connsiteY1" fmla="*/ 214192 h 3313475"/>
              <a:gd name="connsiteX2" fmla="*/ 3036952 w 3145154"/>
              <a:gd name="connsiteY2" fmla="*/ 98078 h 3313475"/>
              <a:gd name="connsiteX3" fmla="*/ 2964381 w 3145154"/>
              <a:gd name="connsiteY3" fmla="*/ 838306 h 3313475"/>
              <a:gd name="connsiteX4" fmla="*/ 3065980 w 3145154"/>
              <a:gd name="connsiteY4" fmla="*/ 2231678 h 3313475"/>
              <a:gd name="connsiteX5" fmla="*/ 1643581 w 3145154"/>
              <a:gd name="connsiteY5" fmla="*/ 3291221 h 3313475"/>
              <a:gd name="connsiteX6" fmla="*/ 76038 w 3145154"/>
              <a:gd name="connsiteY6" fmla="*/ 2304249 h 3313475"/>
              <a:gd name="connsiteX7" fmla="*/ 235695 w 3145154"/>
              <a:gd name="connsiteY7" fmla="*/ 838306 h 3313475"/>
              <a:gd name="connsiteX8" fmla="*/ 148609 w 3145154"/>
              <a:gd name="connsiteY8" fmla="*/ 83564 h 3313475"/>
              <a:gd name="connsiteX9" fmla="*/ 685638 w 3145154"/>
              <a:gd name="connsiteY9" fmla="*/ 170649 h 3313475"/>
              <a:gd name="connsiteX0" fmla="*/ 685638 w 3145154"/>
              <a:gd name="connsiteY0" fmla="*/ 170649 h 3313475"/>
              <a:gd name="connsiteX1" fmla="*/ 2514438 w 3145154"/>
              <a:gd name="connsiteY1" fmla="*/ 214192 h 3313475"/>
              <a:gd name="connsiteX2" fmla="*/ 3036952 w 3145154"/>
              <a:gd name="connsiteY2" fmla="*/ 98078 h 3313475"/>
              <a:gd name="connsiteX3" fmla="*/ 2964381 w 3145154"/>
              <a:gd name="connsiteY3" fmla="*/ 838306 h 3313475"/>
              <a:gd name="connsiteX4" fmla="*/ 3065980 w 3145154"/>
              <a:gd name="connsiteY4" fmla="*/ 2231678 h 3313475"/>
              <a:gd name="connsiteX5" fmla="*/ 1643581 w 3145154"/>
              <a:gd name="connsiteY5" fmla="*/ 3291221 h 3313475"/>
              <a:gd name="connsiteX6" fmla="*/ 76038 w 3145154"/>
              <a:gd name="connsiteY6" fmla="*/ 2304249 h 3313475"/>
              <a:gd name="connsiteX7" fmla="*/ 235695 w 3145154"/>
              <a:gd name="connsiteY7" fmla="*/ 838306 h 3313475"/>
              <a:gd name="connsiteX8" fmla="*/ 148609 w 3145154"/>
              <a:gd name="connsiteY8" fmla="*/ 83564 h 3313475"/>
              <a:gd name="connsiteX9" fmla="*/ 685638 w 3145154"/>
              <a:gd name="connsiteY9" fmla="*/ 170649 h 3313475"/>
              <a:gd name="connsiteX0" fmla="*/ 685638 w 3126645"/>
              <a:gd name="connsiteY0" fmla="*/ 170649 h 3313475"/>
              <a:gd name="connsiteX1" fmla="*/ 2514438 w 3126645"/>
              <a:gd name="connsiteY1" fmla="*/ 214192 h 3313475"/>
              <a:gd name="connsiteX2" fmla="*/ 3036952 w 3126645"/>
              <a:gd name="connsiteY2" fmla="*/ 98078 h 3313475"/>
              <a:gd name="connsiteX3" fmla="*/ 2964381 w 3126645"/>
              <a:gd name="connsiteY3" fmla="*/ 838306 h 3313475"/>
              <a:gd name="connsiteX4" fmla="*/ 3065980 w 3126645"/>
              <a:gd name="connsiteY4" fmla="*/ 2231678 h 3313475"/>
              <a:gd name="connsiteX5" fmla="*/ 1643581 w 3126645"/>
              <a:gd name="connsiteY5" fmla="*/ 3291221 h 3313475"/>
              <a:gd name="connsiteX6" fmla="*/ 76038 w 3126645"/>
              <a:gd name="connsiteY6" fmla="*/ 2304249 h 3313475"/>
              <a:gd name="connsiteX7" fmla="*/ 235695 w 3126645"/>
              <a:gd name="connsiteY7" fmla="*/ 838306 h 3313475"/>
              <a:gd name="connsiteX8" fmla="*/ 148609 w 3126645"/>
              <a:gd name="connsiteY8" fmla="*/ 83564 h 3313475"/>
              <a:gd name="connsiteX9" fmla="*/ 685638 w 3126645"/>
              <a:gd name="connsiteY9" fmla="*/ 170649 h 3313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26645" h="3313475">
                <a:moveTo>
                  <a:pt x="685638" y="170649"/>
                </a:moveTo>
                <a:cubicBezTo>
                  <a:pt x="1227505" y="-3523"/>
                  <a:pt x="1701638" y="-122056"/>
                  <a:pt x="2514438" y="214192"/>
                </a:cubicBezTo>
                <a:cubicBezTo>
                  <a:pt x="2732152" y="144040"/>
                  <a:pt x="2512019" y="110173"/>
                  <a:pt x="3036952" y="98078"/>
                </a:cubicBezTo>
                <a:cubicBezTo>
                  <a:pt x="3126456" y="506897"/>
                  <a:pt x="2993410" y="652040"/>
                  <a:pt x="2964381" y="838306"/>
                </a:cubicBezTo>
                <a:cubicBezTo>
                  <a:pt x="2978895" y="1184230"/>
                  <a:pt x="3242570" y="1822859"/>
                  <a:pt x="3065980" y="2231678"/>
                </a:cubicBezTo>
                <a:cubicBezTo>
                  <a:pt x="2874875" y="2596953"/>
                  <a:pt x="2886972" y="3305736"/>
                  <a:pt x="1643581" y="3291221"/>
                </a:cubicBezTo>
                <a:cubicBezTo>
                  <a:pt x="704990" y="3450877"/>
                  <a:pt x="310686" y="2713068"/>
                  <a:pt x="76038" y="2304249"/>
                </a:cubicBezTo>
                <a:cubicBezTo>
                  <a:pt x="-158610" y="1895430"/>
                  <a:pt x="223600" y="1208420"/>
                  <a:pt x="235695" y="838306"/>
                </a:cubicBezTo>
                <a:cubicBezTo>
                  <a:pt x="158286" y="504478"/>
                  <a:pt x="73619" y="194840"/>
                  <a:pt x="148609" y="83564"/>
                </a:cubicBezTo>
                <a:cubicBezTo>
                  <a:pt x="731599" y="131945"/>
                  <a:pt x="332457" y="112593"/>
                  <a:pt x="685638" y="170649"/>
                </a:cubicBezTo>
                <a:close/>
              </a:path>
            </a:pathLst>
          </a:custGeom>
          <a:solidFill>
            <a:srgbClr val="CC66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Forma libre 16"/>
          <p:cNvSpPr/>
          <p:nvPr/>
        </p:nvSpPr>
        <p:spPr>
          <a:xfrm>
            <a:off x="7611906" y="4217702"/>
            <a:ext cx="935331" cy="1422740"/>
          </a:xfrm>
          <a:custGeom>
            <a:avLst/>
            <a:gdLst>
              <a:gd name="connsiteX0" fmla="*/ 319315 w 798286"/>
              <a:gd name="connsiteY0" fmla="*/ 0 h 1364343"/>
              <a:gd name="connsiteX1" fmla="*/ 798286 w 798286"/>
              <a:gd name="connsiteY1" fmla="*/ 1349829 h 1364343"/>
              <a:gd name="connsiteX2" fmla="*/ 478972 w 798286"/>
              <a:gd name="connsiteY2" fmla="*/ 1117600 h 1364343"/>
              <a:gd name="connsiteX3" fmla="*/ 377372 w 798286"/>
              <a:gd name="connsiteY3" fmla="*/ 1364343 h 1364343"/>
              <a:gd name="connsiteX4" fmla="*/ 174172 w 798286"/>
              <a:gd name="connsiteY4" fmla="*/ 1045029 h 1364343"/>
              <a:gd name="connsiteX5" fmla="*/ 0 w 798286"/>
              <a:gd name="connsiteY5" fmla="*/ 1248229 h 1364343"/>
              <a:gd name="connsiteX6" fmla="*/ 319315 w 798286"/>
              <a:gd name="connsiteY6" fmla="*/ 0 h 1364343"/>
              <a:gd name="connsiteX0" fmla="*/ 319315 w 798286"/>
              <a:gd name="connsiteY0" fmla="*/ 0 h 1364343"/>
              <a:gd name="connsiteX1" fmla="*/ 798286 w 798286"/>
              <a:gd name="connsiteY1" fmla="*/ 1349829 h 1364343"/>
              <a:gd name="connsiteX2" fmla="*/ 478972 w 798286"/>
              <a:gd name="connsiteY2" fmla="*/ 1117600 h 1364343"/>
              <a:gd name="connsiteX3" fmla="*/ 377372 w 798286"/>
              <a:gd name="connsiteY3" fmla="*/ 1364343 h 1364343"/>
              <a:gd name="connsiteX4" fmla="*/ 174172 w 798286"/>
              <a:gd name="connsiteY4" fmla="*/ 1045029 h 1364343"/>
              <a:gd name="connsiteX5" fmla="*/ 0 w 798286"/>
              <a:gd name="connsiteY5" fmla="*/ 1248229 h 1364343"/>
              <a:gd name="connsiteX6" fmla="*/ 319315 w 798286"/>
              <a:gd name="connsiteY6" fmla="*/ 0 h 1364343"/>
              <a:gd name="connsiteX0" fmla="*/ 319315 w 798286"/>
              <a:gd name="connsiteY0" fmla="*/ 0 h 1364343"/>
              <a:gd name="connsiteX1" fmla="*/ 798286 w 798286"/>
              <a:gd name="connsiteY1" fmla="*/ 1349829 h 1364343"/>
              <a:gd name="connsiteX2" fmla="*/ 478972 w 798286"/>
              <a:gd name="connsiteY2" fmla="*/ 1117600 h 1364343"/>
              <a:gd name="connsiteX3" fmla="*/ 377372 w 798286"/>
              <a:gd name="connsiteY3" fmla="*/ 1364343 h 1364343"/>
              <a:gd name="connsiteX4" fmla="*/ 174172 w 798286"/>
              <a:gd name="connsiteY4" fmla="*/ 1045029 h 1364343"/>
              <a:gd name="connsiteX5" fmla="*/ 0 w 798286"/>
              <a:gd name="connsiteY5" fmla="*/ 1248229 h 1364343"/>
              <a:gd name="connsiteX6" fmla="*/ 319315 w 798286"/>
              <a:gd name="connsiteY6" fmla="*/ 0 h 1364343"/>
              <a:gd name="connsiteX0" fmla="*/ 319315 w 798286"/>
              <a:gd name="connsiteY0" fmla="*/ 195 h 1364538"/>
              <a:gd name="connsiteX1" fmla="*/ 798286 w 798286"/>
              <a:gd name="connsiteY1" fmla="*/ 1350024 h 1364538"/>
              <a:gd name="connsiteX2" fmla="*/ 478972 w 798286"/>
              <a:gd name="connsiteY2" fmla="*/ 1117795 h 1364538"/>
              <a:gd name="connsiteX3" fmla="*/ 377372 w 798286"/>
              <a:gd name="connsiteY3" fmla="*/ 1364538 h 1364538"/>
              <a:gd name="connsiteX4" fmla="*/ 174172 w 798286"/>
              <a:gd name="connsiteY4" fmla="*/ 1045224 h 1364538"/>
              <a:gd name="connsiteX5" fmla="*/ 0 w 798286"/>
              <a:gd name="connsiteY5" fmla="*/ 1248424 h 1364538"/>
              <a:gd name="connsiteX6" fmla="*/ 319315 w 798286"/>
              <a:gd name="connsiteY6" fmla="*/ 195 h 1364538"/>
              <a:gd name="connsiteX0" fmla="*/ 344257 w 823228"/>
              <a:gd name="connsiteY0" fmla="*/ 0 h 1364343"/>
              <a:gd name="connsiteX1" fmla="*/ 823228 w 823228"/>
              <a:gd name="connsiteY1" fmla="*/ 1349829 h 1364343"/>
              <a:gd name="connsiteX2" fmla="*/ 503914 w 823228"/>
              <a:gd name="connsiteY2" fmla="*/ 1117600 h 1364343"/>
              <a:gd name="connsiteX3" fmla="*/ 402314 w 823228"/>
              <a:gd name="connsiteY3" fmla="*/ 1364343 h 1364343"/>
              <a:gd name="connsiteX4" fmla="*/ 199114 w 823228"/>
              <a:gd name="connsiteY4" fmla="*/ 1045029 h 1364343"/>
              <a:gd name="connsiteX5" fmla="*/ 24942 w 823228"/>
              <a:gd name="connsiteY5" fmla="*/ 1248229 h 1364343"/>
              <a:gd name="connsiteX6" fmla="*/ 344257 w 823228"/>
              <a:gd name="connsiteY6" fmla="*/ 0 h 1364343"/>
              <a:gd name="connsiteX0" fmla="*/ 322175 w 801146"/>
              <a:gd name="connsiteY0" fmla="*/ 195 h 1364538"/>
              <a:gd name="connsiteX1" fmla="*/ 801146 w 801146"/>
              <a:gd name="connsiteY1" fmla="*/ 1350024 h 1364538"/>
              <a:gd name="connsiteX2" fmla="*/ 481832 w 801146"/>
              <a:gd name="connsiteY2" fmla="*/ 1117795 h 1364538"/>
              <a:gd name="connsiteX3" fmla="*/ 380232 w 801146"/>
              <a:gd name="connsiteY3" fmla="*/ 1364538 h 1364538"/>
              <a:gd name="connsiteX4" fmla="*/ 177032 w 801146"/>
              <a:gd name="connsiteY4" fmla="*/ 1045224 h 1364538"/>
              <a:gd name="connsiteX5" fmla="*/ 2860 w 801146"/>
              <a:gd name="connsiteY5" fmla="*/ 1248424 h 1364538"/>
              <a:gd name="connsiteX6" fmla="*/ 322175 w 801146"/>
              <a:gd name="connsiteY6" fmla="*/ 195 h 1364538"/>
              <a:gd name="connsiteX0" fmla="*/ 339628 w 818599"/>
              <a:gd name="connsiteY0" fmla="*/ 0 h 1364343"/>
              <a:gd name="connsiteX1" fmla="*/ 818599 w 818599"/>
              <a:gd name="connsiteY1" fmla="*/ 1349829 h 1364343"/>
              <a:gd name="connsiteX2" fmla="*/ 499285 w 818599"/>
              <a:gd name="connsiteY2" fmla="*/ 1117600 h 1364343"/>
              <a:gd name="connsiteX3" fmla="*/ 397685 w 818599"/>
              <a:gd name="connsiteY3" fmla="*/ 1364343 h 1364343"/>
              <a:gd name="connsiteX4" fmla="*/ 194485 w 818599"/>
              <a:gd name="connsiteY4" fmla="*/ 1045029 h 1364343"/>
              <a:gd name="connsiteX5" fmla="*/ 20313 w 818599"/>
              <a:gd name="connsiteY5" fmla="*/ 1248229 h 1364343"/>
              <a:gd name="connsiteX6" fmla="*/ 339628 w 818599"/>
              <a:gd name="connsiteY6" fmla="*/ 0 h 1364343"/>
              <a:gd name="connsiteX0" fmla="*/ 389549 w 868520"/>
              <a:gd name="connsiteY0" fmla="*/ 0 h 1364343"/>
              <a:gd name="connsiteX1" fmla="*/ 868520 w 868520"/>
              <a:gd name="connsiteY1" fmla="*/ 1349829 h 1364343"/>
              <a:gd name="connsiteX2" fmla="*/ 549206 w 868520"/>
              <a:gd name="connsiteY2" fmla="*/ 1117600 h 1364343"/>
              <a:gd name="connsiteX3" fmla="*/ 447606 w 868520"/>
              <a:gd name="connsiteY3" fmla="*/ 1364343 h 1364343"/>
              <a:gd name="connsiteX4" fmla="*/ 244406 w 868520"/>
              <a:gd name="connsiteY4" fmla="*/ 1045029 h 1364343"/>
              <a:gd name="connsiteX5" fmla="*/ 70234 w 868520"/>
              <a:gd name="connsiteY5" fmla="*/ 1248229 h 1364343"/>
              <a:gd name="connsiteX6" fmla="*/ 389549 w 868520"/>
              <a:gd name="connsiteY6" fmla="*/ 0 h 1364343"/>
              <a:gd name="connsiteX0" fmla="*/ 409476 w 888447"/>
              <a:gd name="connsiteY0" fmla="*/ 0 h 1373210"/>
              <a:gd name="connsiteX1" fmla="*/ 888447 w 888447"/>
              <a:gd name="connsiteY1" fmla="*/ 1349829 h 1373210"/>
              <a:gd name="connsiteX2" fmla="*/ 569133 w 888447"/>
              <a:gd name="connsiteY2" fmla="*/ 1117600 h 1373210"/>
              <a:gd name="connsiteX3" fmla="*/ 467533 w 888447"/>
              <a:gd name="connsiteY3" fmla="*/ 1364343 h 1373210"/>
              <a:gd name="connsiteX4" fmla="*/ 264333 w 888447"/>
              <a:gd name="connsiteY4" fmla="*/ 1045029 h 1373210"/>
              <a:gd name="connsiteX5" fmla="*/ 61133 w 888447"/>
              <a:gd name="connsiteY5" fmla="*/ 1335315 h 1373210"/>
              <a:gd name="connsiteX6" fmla="*/ 409476 w 888447"/>
              <a:gd name="connsiteY6" fmla="*/ 0 h 1373210"/>
              <a:gd name="connsiteX0" fmla="*/ 428764 w 907735"/>
              <a:gd name="connsiteY0" fmla="*/ 0 h 1364343"/>
              <a:gd name="connsiteX1" fmla="*/ 907735 w 907735"/>
              <a:gd name="connsiteY1" fmla="*/ 1349829 h 1364343"/>
              <a:gd name="connsiteX2" fmla="*/ 588421 w 907735"/>
              <a:gd name="connsiteY2" fmla="*/ 1117600 h 1364343"/>
              <a:gd name="connsiteX3" fmla="*/ 486821 w 907735"/>
              <a:gd name="connsiteY3" fmla="*/ 1364343 h 1364343"/>
              <a:gd name="connsiteX4" fmla="*/ 283621 w 907735"/>
              <a:gd name="connsiteY4" fmla="*/ 1045029 h 1364343"/>
              <a:gd name="connsiteX5" fmla="*/ 80421 w 907735"/>
              <a:gd name="connsiteY5" fmla="*/ 1335315 h 1364343"/>
              <a:gd name="connsiteX6" fmla="*/ 428764 w 907735"/>
              <a:gd name="connsiteY6" fmla="*/ 0 h 1364343"/>
              <a:gd name="connsiteX0" fmla="*/ 428764 w 907735"/>
              <a:gd name="connsiteY0" fmla="*/ 0 h 1364757"/>
              <a:gd name="connsiteX1" fmla="*/ 907735 w 907735"/>
              <a:gd name="connsiteY1" fmla="*/ 1349829 h 1364757"/>
              <a:gd name="connsiteX2" fmla="*/ 588421 w 907735"/>
              <a:gd name="connsiteY2" fmla="*/ 1117600 h 1364757"/>
              <a:gd name="connsiteX3" fmla="*/ 486821 w 907735"/>
              <a:gd name="connsiteY3" fmla="*/ 1364343 h 1364757"/>
              <a:gd name="connsiteX4" fmla="*/ 283621 w 907735"/>
              <a:gd name="connsiteY4" fmla="*/ 1045029 h 1364757"/>
              <a:gd name="connsiteX5" fmla="*/ 80421 w 907735"/>
              <a:gd name="connsiteY5" fmla="*/ 1335315 h 1364757"/>
              <a:gd name="connsiteX6" fmla="*/ 428764 w 907735"/>
              <a:gd name="connsiteY6" fmla="*/ 0 h 1364757"/>
              <a:gd name="connsiteX0" fmla="*/ 428764 w 907735"/>
              <a:gd name="connsiteY0" fmla="*/ 0 h 1422740"/>
              <a:gd name="connsiteX1" fmla="*/ 907735 w 907735"/>
              <a:gd name="connsiteY1" fmla="*/ 1349829 h 1422740"/>
              <a:gd name="connsiteX2" fmla="*/ 588421 w 907735"/>
              <a:gd name="connsiteY2" fmla="*/ 1117600 h 1422740"/>
              <a:gd name="connsiteX3" fmla="*/ 428764 w 907735"/>
              <a:gd name="connsiteY3" fmla="*/ 1422400 h 1422740"/>
              <a:gd name="connsiteX4" fmla="*/ 283621 w 907735"/>
              <a:gd name="connsiteY4" fmla="*/ 1045029 h 1422740"/>
              <a:gd name="connsiteX5" fmla="*/ 80421 w 907735"/>
              <a:gd name="connsiteY5" fmla="*/ 1335315 h 1422740"/>
              <a:gd name="connsiteX6" fmla="*/ 428764 w 907735"/>
              <a:gd name="connsiteY6" fmla="*/ 0 h 1422740"/>
              <a:gd name="connsiteX0" fmla="*/ 428764 w 907735"/>
              <a:gd name="connsiteY0" fmla="*/ 0 h 1422740"/>
              <a:gd name="connsiteX1" fmla="*/ 907735 w 907735"/>
              <a:gd name="connsiteY1" fmla="*/ 1349829 h 1422740"/>
              <a:gd name="connsiteX2" fmla="*/ 588421 w 907735"/>
              <a:gd name="connsiteY2" fmla="*/ 1117600 h 1422740"/>
              <a:gd name="connsiteX3" fmla="*/ 443278 w 907735"/>
              <a:gd name="connsiteY3" fmla="*/ 1422400 h 1422740"/>
              <a:gd name="connsiteX4" fmla="*/ 283621 w 907735"/>
              <a:gd name="connsiteY4" fmla="*/ 1045029 h 1422740"/>
              <a:gd name="connsiteX5" fmla="*/ 80421 w 907735"/>
              <a:gd name="connsiteY5" fmla="*/ 1335315 h 1422740"/>
              <a:gd name="connsiteX6" fmla="*/ 428764 w 907735"/>
              <a:gd name="connsiteY6" fmla="*/ 0 h 1422740"/>
              <a:gd name="connsiteX0" fmla="*/ 428764 w 907735"/>
              <a:gd name="connsiteY0" fmla="*/ 0 h 1428271"/>
              <a:gd name="connsiteX1" fmla="*/ 907735 w 907735"/>
              <a:gd name="connsiteY1" fmla="*/ 1349829 h 1428271"/>
              <a:gd name="connsiteX2" fmla="*/ 588421 w 907735"/>
              <a:gd name="connsiteY2" fmla="*/ 1117600 h 1428271"/>
              <a:gd name="connsiteX3" fmla="*/ 443278 w 907735"/>
              <a:gd name="connsiteY3" fmla="*/ 1422400 h 1428271"/>
              <a:gd name="connsiteX4" fmla="*/ 283621 w 907735"/>
              <a:gd name="connsiteY4" fmla="*/ 1045029 h 1428271"/>
              <a:gd name="connsiteX5" fmla="*/ 80421 w 907735"/>
              <a:gd name="connsiteY5" fmla="*/ 1335315 h 1428271"/>
              <a:gd name="connsiteX6" fmla="*/ 428764 w 907735"/>
              <a:gd name="connsiteY6" fmla="*/ 0 h 1428271"/>
              <a:gd name="connsiteX0" fmla="*/ 428764 w 907735"/>
              <a:gd name="connsiteY0" fmla="*/ 0 h 1422740"/>
              <a:gd name="connsiteX1" fmla="*/ 907735 w 907735"/>
              <a:gd name="connsiteY1" fmla="*/ 1349829 h 1422740"/>
              <a:gd name="connsiteX2" fmla="*/ 646478 w 907735"/>
              <a:gd name="connsiteY2" fmla="*/ 1117600 h 1422740"/>
              <a:gd name="connsiteX3" fmla="*/ 443278 w 907735"/>
              <a:gd name="connsiteY3" fmla="*/ 1422400 h 1422740"/>
              <a:gd name="connsiteX4" fmla="*/ 283621 w 907735"/>
              <a:gd name="connsiteY4" fmla="*/ 1045029 h 1422740"/>
              <a:gd name="connsiteX5" fmla="*/ 80421 w 907735"/>
              <a:gd name="connsiteY5" fmla="*/ 1335315 h 1422740"/>
              <a:gd name="connsiteX6" fmla="*/ 428764 w 907735"/>
              <a:gd name="connsiteY6" fmla="*/ 0 h 1422740"/>
              <a:gd name="connsiteX0" fmla="*/ 428764 w 932150"/>
              <a:gd name="connsiteY0" fmla="*/ 0 h 1422740"/>
              <a:gd name="connsiteX1" fmla="*/ 907735 w 932150"/>
              <a:gd name="connsiteY1" fmla="*/ 1349829 h 1422740"/>
              <a:gd name="connsiteX2" fmla="*/ 646478 w 932150"/>
              <a:gd name="connsiteY2" fmla="*/ 1117600 h 1422740"/>
              <a:gd name="connsiteX3" fmla="*/ 443278 w 932150"/>
              <a:gd name="connsiteY3" fmla="*/ 1422400 h 1422740"/>
              <a:gd name="connsiteX4" fmla="*/ 283621 w 932150"/>
              <a:gd name="connsiteY4" fmla="*/ 1045029 h 1422740"/>
              <a:gd name="connsiteX5" fmla="*/ 80421 w 932150"/>
              <a:gd name="connsiteY5" fmla="*/ 1335315 h 1422740"/>
              <a:gd name="connsiteX6" fmla="*/ 428764 w 932150"/>
              <a:gd name="connsiteY6" fmla="*/ 0 h 1422740"/>
              <a:gd name="connsiteX0" fmla="*/ 428764 w 972317"/>
              <a:gd name="connsiteY0" fmla="*/ 0 h 1422740"/>
              <a:gd name="connsiteX1" fmla="*/ 907735 w 972317"/>
              <a:gd name="connsiteY1" fmla="*/ 1349829 h 1422740"/>
              <a:gd name="connsiteX2" fmla="*/ 646478 w 972317"/>
              <a:gd name="connsiteY2" fmla="*/ 1117600 h 1422740"/>
              <a:gd name="connsiteX3" fmla="*/ 443278 w 972317"/>
              <a:gd name="connsiteY3" fmla="*/ 1422400 h 1422740"/>
              <a:gd name="connsiteX4" fmla="*/ 283621 w 972317"/>
              <a:gd name="connsiteY4" fmla="*/ 1045029 h 1422740"/>
              <a:gd name="connsiteX5" fmla="*/ 80421 w 972317"/>
              <a:gd name="connsiteY5" fmla="*/ 1335315 h 1422740"/>
              <a:gd name="connsiteX6" fmla="*/ 428764 w 972317"/>
              <a:gd name="connsiteY6" fmla="*/ 0 h 1422740"/>
              <a:gd name="connsiteX0" fmla="*/ 428764 w 935331"/>
              <a:gd name="connsiteY0" fmla="*/ 0 h 1422740"/>
              <a:gd name="connsiteX1" fmla="*/ 864193 w 935331"/>
              <a:gd name="connsiteY1" fmla="*/ 1364344 h 1422740"/>
              <a:gd name="connsiteX2" fmla="*/ 646478 w 935331"/>
              <a:gd name="connsiteY2" fmla="*/ 1117600 h 1422740"/>
              <a:gd name="connsiteX3" fmla="*/ 443278 w 935331"/>
              <a:gd name="connsiteY3" fmla="*/ 1422400 h 1422740"/>
              <a:gd name="connsiteX4" fmla="*/ 283621 w 935331"/>
              <a:gd name="connsiteY4" fmla="*/ 1045029 h 1422740"/>
              <a:gd name="connsiteX5" fmla="*/ 80421 w 935331"/>
              <a:gd name="connsiteY5" fmla="*/ 1335315 h 1422740"/>
              <a:gd name="connsiteX6" fmla="*/ 428764 w 935331"/>
              <a:gd name="connsiteY6" fmla="*/ 0 h 1422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5331" h="1422740">
                <a:moveTo>
                  <a:pt x="428764" y="0"/>
                </a:moveTo>
                <a:cubicBezTo>
                  <a:pt x="852098" y="205619"/>
                  <a:pt x="1052879" y="1412725"/>
                  <a:pt x="864193" y="1364344"/>
                </a:cubicBezTo>
                <a:cubicBezTo>
                  <a:pt x="675507" y="1315963"/>
                  <a:pt x="733564" y="1195010"/>
                  <a:pt x="646478" y="1117600"/>
                </a:cubicBezTo>
                <a:cubicBezTo>
                  <a:pt x="576326" y="1120019"/>
                  <a:pt x="503754" y="1434495"/>
                  <a:pt x="443278" y="1422400"/>
                </a:cubicBezTo>
                <a:cubicBezTo>
                  <a:pt x="382802" y="1410305"/>
                  <a:pt x="351354" y="1049867"/>
                  <a:pt x="283621" y="1045029"/>
                </a:cubicBezTo>
                <a:cubicBezTo>
                  <a:pt x="220726" y="1025677"/>
                  <a:pt x="215888" y="1378858"/>
                  <a:pt x="80421" y="1335315"/>
                </a:cubicBezTo>
                <a:cubicBezTo>
                  <a:pt x="-55046" y="1291772"/>
                  <a:pt x="-67142" y="374953"/>
                  <a:pt x="428764" y="0"/>
                </a:cubicBezTo>
                <a:close/>
              </a:path>
            </a:pathLst>
          </a:cu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Forma libre 17"/>
          <p:cNvSpPr/>
          <p:nvPr/>
        </p:nvSpPr>
        <p:spPr>
          <a:xfrm flipH="1">
            <a:off x="6427359" y="4266855"/>
            <a:ext cx="935331" cy="1422740"/>
          </a:xfrm>
          <a:custGeom>
            <a:avLst/>
            <a:gdLst>
              <a:gd name="connsiteX0" fmla="*/ 319315 w 798286"/>
              <a:gd name="connsiteY0" fmla="*/ 0 h 1364343"/>
              <a:gd name="connsiteX1" fmla="*/ 798286 w 798286"/>
              <a:gd name="connsiteY1" fmla="*/ 1349829 h 1364343"/>
              <a:gd name="connsiteX2" fmla="*/ 478972 w 798286"/>
              <a:gd name="connsiteY2" fmla="*/ 1117600 h 1364343"/>
              <a:gd name="connsiteX3" fmla="*/ 377372 w 798286"/>
              <a:gd name="connsiteY3" fmla="*/ 1364343 h 1364343"/>
              <a:gd name="connsiteX4" fmla="*/ 174172 w 798286"/>
              <a:gd name="connsiteY4" fmla="*/ 1045029 h 1364343"/>
              <a:gd name="connsiteX5" fmla="*/ 0 w 798286"/>
              <a:gd name="connsiteY5" fmla="*/ 1248229 h 1364343"/>
              <a:gd name="connsiteX6" fmla="*/ 319315 w 798286"/>
              <a:gd name="connsiteY6" fmla="*/ 0 h 1364343"/>
              <a:gd name="connsiteX0" fmla="*/ 319315 w 798286"/>
              <a:gd name="connsiteY0" fmla="*/ 0 h 1364343"/>
              <a:gd name="connsiteX1" fmla="*/ 798286 w 798286"/>
              <a:gd name="connsiteY1" fmla="*/ 1349829 h 1364343"/>
              <a:gd name="connsiteX2" fmla="*/ 478972 w 798286"/>
              <a:gd name="connsiteY2" fmla="*/ 1117600 h 1364343"/>
              <a:gd name="connsiteX3" fmla="*/ 377372 w 798286"/>
              <a:gd name="connsiteY3" fmla="*/ 1364343 h 1364343"/>
              <a:gd name="connsiteX4" fmla="*/ 174172 w 798286"/>
              <a:gd name="connsiteY4" fmla="*/ 1045029 h 1364343"/>
              <a:gd name="connsiteX5" fmla="*/ 0 w 798286"/>
              <a:gd name="connsiteY5" fmla="*/ 1248229 h 1364343"/>
              <a:gd name="connsiteX6" fmla="*/ 319315 w 798286"/>
              <a:gd name="connsiteY6" fmla="*/ 0 h 1364343"/>
              <a:gd name="connsiteX0" fmla="*/ 319315 w 798286"/>
              <a:gd name="connsiteY0" fmla="*/ 0 h 1364343"/>
              <a:gd name="connsiteX1" fmla="*/ 798286 w 798286"/>
              <a:gd name="connsiteY1" fmla="*/ 1349829 h 1364343"/>
              <a:gd name="connsiteX2" fmla="*/ 478972 w 798286"/>
              <a:gd name="connsiteY2" fmla="*/ 1117600 h 1364343"/>
              <a:gd name="connsiteX3" fmla="*/ 377372 w 798286"/>
              <a:gd name="connsiteY3" fmla="*/ 1364343 h 1364343"/>
              <a:gd name="connsiteX4" fmla="*/ 174172 w 798286"/>
              <a:gd name="connsiteY4" fmla="*/ 1045029 h 1364343"/>
              <a:gd name="connsiteX5" fmla="*/ 0 w 798286"/>
              <a:gd name="connsiteY5" fmla="*/ 1248229 h 1364343"/>
              <a:gd name="connsiteX6" fmla="*/ 319315 w 798286"/>
              <a:gd name="connsiteY6" fmla="*/ 0 h 1364343"/>
              <a:gd name="connsiteX0" fmla="*/ 319315 w 798286"/>
              <a:gd name="connsiteY0" fmla="*/ 195 h 1364538"/>
              <a:gd name="connsiteX1" fmla="*/ 798286 w 798286"/>
              <a:gd name="connsiteY1" fmla="*/ 1350024 h 1364538"/>
              <a:gd name="connsiteX2" fmla="*/ 478972 w 798286"/>
              <a:gd name="connsiteY2" fmla="*/ 1117795 h 1364538"/>
              <a:gd name="connsiteX3" fmla="*/ 377372 w 798286"/>
              <a:gd name="connsiteY3" fmla="*/ 1364538 h 1364538"/>
              <a:gd name="connsiteX4" fmla="*/ 174172 w 798286"/>
              <a:gd name="connsiteY4" fmla="*/ 1045224 h 1364538"/>
              <a:gd name="connsiteX5" fmla="*/ 0 w 798286"/>
              <a:gd name="connsiteY5" fmla="*/ 1248424 h 1364538"/>
              <a:gd name="connsiteX6" fmla="*/ 319315 w 798286"/>
              <a:gd name="connsiteY6" fmla="*/ 195 h 1364538"/>
              <a:gd name="connsiteX0" fmla="*/ 344257 w 823228"/>
              <a:gd name="connsiteY0" fmla="*/ 0 h 1364343"/>
              <a:gd name="connsiteX1" fmla="*/ 823228 w 823228"/>
              <a:gd name="connsiteY1" fmla="*/ 1349829 h 1364343"/>
              <a:gd name="connsiteX2" fmla="*/ 503914 w 823228"/>
              <a:gd name="connsiteY2" fmla="*/ 1117600 h 1364343"/>
              <a:gd name="connsiteX3" fmla="*/ 402314 w 823228"/>
              <a:gd name="connsiteY3" fmla="*/ 1364343 h 1364343"/>
              <a:gd name="connsiteX4" fmla="*/ 199114 w 823228"/>
              <a:gd name="connsiteY4" fmla="*/ 1045029 h 1364343"/>
              <a:gd name="connsiteX5" fmla="*/ 24942 w 823228"/>
              <a:gd name="connsiteY5" fmla="*/ 1248229 h 1364343"/>
              <a:gd name="connsiteX6" fmla="*/ 344257 w 823228"/>
              <a:gd name="connsiteY6" fmla="*/ 0 h 1364343"/>
              <a:gd name="connsiteX0" fmla="*/ 322175 w 801146"/>
              <a:gd name="connsiteY0" fmla="*/ 195 h 1364538"/>
              <a:gd name="connsiteX1" fmla="*/ 801146 w 801146"/>
              <a:gd name="connsiteY1" fmla="*/ 1350024 h 1364538"/>
              <a:gd name="connsiteX2" fmla="*/ 481832 w 801146"/>
              <a:gd name="connsiteY2" fmla="*/ 1117795 h 1364538"/>
              <a:gd name="connsiteX3" fmla="*/ 380232 w 801146"/>
              <a:gd name="connsiteY3" fmla="*/ 1364538 h 1364538"/>
              <a:gd name="connsiteX4" fmla="*/ 177032 w 801146"/>
              <a:gd name="connsiteY4" fmla="*/ 1045224 h 1364538"/>
              <a:gd name="connsiteX5" fmla="*/ 2860 w 801146"/>
              <a:gd name="connsiteY5" fmla="*/ 1248424 h 1364538"/>
              <a:gd name="connsiteX6" fmla="*/ 322175 w 801146"/>
              <a:gd name="connsiteY6" fmla="*/ 195 h 1364538"/>
              <a:gd name="connsiteX0" fmla="*/ 339628 w 818599"/>
              <a:gd name="connsiteY0" fmla="*/ 0 h 1364343"/>
              <a:gd name="connsiteX1" fmla="*/ 818599 w 818599"/>
              <a:gd name="connsiteY1" fmla="*/ 1349829 h 1364343"/>
              <a:gd name="connsiteX2" fmla="*/ 499285 w 818599"/>
              <a:gd name="connsiteY2" fmla="*/ 1117600 h 1364343"/>
              <a:gd name="connsiteX3" fmla="*/ 397685 w 818599"/>
              <a:gd name="connsiteY3" fmla="*/ 1364343 h 1364343"/>
              <a:gd name="connsiteX4" fmla="*/ 194485 w 818599"/>
              <a:gd name="connsiteY4" fmla="*/ 1045029 h 1364343"/>
              <a:gd name="connsiteX5" fmla="*/ 20313 w 818599"/>
              <a:gd name="connsiteY5" fmla="*/ 1248229 h 1364343"/>
              <a:gd name="connsiteX6" fmla="*/ 339628 w 818599"/>
              <a:gd name="connsiteY6" fmla="*/ 0 h 1364343"/>
              <a:gd name="connsiteX0" fmla="*/ 389549 w 868520"/>
              <a:gd name="connsiteY0" fmla="*/ 0 h 1364343"/>
              <a:gd name="connsiteX1" fmla="*/ 868520 w 868520"/>
              <a:gd name="connsiteY1" fmla="*/ 1349829 h 1364343"/>
              <a:gd name="connsiteX2" fmla="*/ 549206 w 868520"/>
              <a:gd name="connsiteY2" fmla="*/ 1117600 h 1364343"/>
              <a:gd name="connsiteX3" fmla="*/ 447606 w 868520"/>
              <a:gd name="connsiteY3" fmla="*/ 1364343 h 1364343"/>
              <a:gd name="connsiteX4" fmla="*/ 244406 w 868520"/>
              <a:gd name="connsiteY4" fmla="*/ 1045029 h 1364343"/>
              <a:gd name="connsiteX5" fmla="*/ 70234 w 868520"/>
              <a:gd name="connsiteY5" fmla="*/ 1248229 h 1364343"/>
              <a:gd name="connsiteX6" fmla="*/ 389549 w 868520"/>
              <a:gd name="connsiteY6" fmla="*/ 0 h 1364343"/>
              <a:gd name="connsiteX0" fmla="*/ 409476 w 888447"/>
              <a:gd name="connsiteY0" fmla="*/ 0 h 1373210"/>
              <a:gd name="connsiteX1" fmla="*/ 888447 w 888447"/>
              <a:gd name="connsiteY1" fmla="*/ 1349829 h 1373210"/>
              <a:gd name="connsiteX2" fmla="*/ 569133 w 888447"/>
              <a:gd name="connsiteY2" fmla="*/ 1117600 h 1373210"/>
              <a:gd name="connsiteX3" fmla="*/ 467533 w 888447"/>
              <a:gd name="connsiteY3" fmla="*/ 1364343 h 1373210"/>
              <a:gd name="connsiteX4" fmla="*/ 264333 w 888447"/>
              <a:gd name="connsiteY4" fmla="*/ 1045029 h 1373210"/>
              <a:gd name="connsiteX5" fmla="*/ 61133 w 888447"/>
              <a:gd name="connsiteY5" fmla="*/ 1335315 h 1373210"/>
              <a:gd name="connsiteX6" fmla="*/ 409476 w 888447"/>
              <a:gd name="connsiteY6" fmla="*/ 0 h 1373210"/>
              <a:gd name="connsiteX0" fmla="*/ 428764 w 907735"/>
              <a:gd name="connsiteY0" fmla="*/ 0 h 1364343"/>
              <a:gd name="connsiteX1" fmla="*/ 907735 w 907735"/>
              <a:gd name="connsiteY1" fmla="*/ 1349829 h 1364343"/>
              <a:gd name="connsiteX2" fmla="*/ 588421 w 907735"/>
              <a:gd name="connsiteY2" fmla="*/ 1117600 h 1364343"/>
              <a:gd name="connsiteX3" fmla="*/ 486821 w 907735"/>
              <a:gd name="connsiteY3" fmla="*/ 1364343 h 1364343"/>
              <a:gd name="connsiteX4" fmla="*/ 283621 w 907735"/>
              <a:gd name="connsiteY4" fmla="*/ 1045029 h 1364343"/>
              <a:gd name="connsiteX5" fmla="*/ 80421 w 907735"/>
              <a:gd name="connsiteY5" fmla="*/ 1335315 h 1364343"/>
              <a:gd name="connsiteX6" fmla="*/ 428764 w 907735"/>
              <a:gd name="connsiteY6" fmla="*/ 0 h 1364343"/>
              <a:gd name="connsiteX0" fmla="*/ 428764 w 907735"/>
              <a:gd name="connsiteY0" fmla="*/ 0 h 1364757"/>
              <a:gd name="connsiteX1" fmla="*/ 907735 w 907735"/>
              <a:gd name="connsiteY1" fmla="*/ 1349829 h 1364757"/>
              <a:gd name="connsiteX2" fmla="*/ 588421 w 907735"/>
              <a:gd name="connsiteY2" fmla="*/ 1117600 h 1364757"/>
              <a:gd name="connsiteX3" fmla="*/ 486821 w 907735"/>
              <a:gd name="connsiteY3" fmla="*/ 1364343 h 1364757"/>
              <a:gd name="connsiteX4" fmla="*/ 283621 w 907735"/>
              <a:gd name="connsiteY4" fmla="*/ 1045029 h 1364757"/>
              <a:gd name="connsiteX5" fmla="*/ 80421 w 907735"/>
              <a:gd name="connsiteY5" fmla="*/ 1335315 h 1364757"/>
              <a:gd name="connsiteX6" fmla="*/ 428764 w 907735"/>
              <a:gd name="connsiteY6" fmla="*/ 0 h 1364757"/>
              <a:gd name="connsiteX0" fmla="*/ 428764 w 907735"/>
              <a:gd name="connsiteY0" fmla="*/ 0 h 1422740"/>
              <a:gd name="connsiteX1" fmla="*/ 907735 w 907735"/>
              <a:gd name="connsiteY1" fmla="*/ 1349829 h 1422740"/>
              <a:gd name="connsiteX2" fmla="*/ 588421 w 907735"/>
              <a:gd name="connsiteY2" fmla="*/ 1117600 h 1422740"/>
              <a:gd name="connsiteX3" fmla="*/ 428764 w 907735"/>
              <a:gd name="connsiteY3" fmla="*/ 1422400 h 1422740"/>
              <a:gd name="connsiteX4" fmla="*/ 283621 w 907735"/>
              <a:gd name="connsiteY4" fmla="*/ 1045029 h 1422740"/>
              <a:gd name="connsiteX5" fmla="*/ 80421 w 907735"/>
              <a:gd name="connsiteY5" fmla="*/ 1335315 h 1422740"/>
              <a:gd name="connsiteX6" fmla="*/ 428764 w 907735"/>
              <a:gd name="connsiteY6" fmla="*/ 0 h 1422740"/>
              <a:gd name="connsiteX0" fmla="*/ 428764 w 907735"/>
              <a:gd name="connsiteY0" fmla="*/ 0 h 1422740"/>
              <a:gd name="connsiteX1" fmla="*/ 907735 w 907735"/>
              <a:gd name="connsiteY1" fmla="*/ 1349829 h 1422740"/>
              <a:gd name="connsiteX2" fmla="*/ 588421 w 907735"/>
              <a:gd name="connsiteY2" fmla="*/ 1117600 h 1422740"/>
              <a:gd name="connsiteX3" fmla="*/ 443278 w 907735"/>
              <a:gd name="connsiteY3" fmla="*/ 1422400 h 1422740"/>
              <a:gd name="connsiteX4" fmla="*/ 283621 w 907735"/>
              <a:gd name="connsiteY4" fmla="*/ 1045029 h 1422740"/>
              <a:gd name="connsiteX5" fmla="*/ 80421 w 907735"/>
              <a:gd name="connsiteY5" fmla="*/ 1335315 h 1422740"/>
              <a:gd name="connsiteX6" fmla="*/ 428764 w 907735"/>
              <a:gd name="connsiteY6" fmla="*/ 0 h 1422740"/>
              <a:gd name="connsiteX0" fmla="*/ 428764 w 907735"/>
              <a:gd name="connsiteY0" fmla="*/ 0 h 1428271"/>
              <a:gd name="connsiteX1" fmla="*/ 907735 w 907735"/>
              <a:gd name="connsiteY1" fmla="*/ 1349829 h 1428271"/>
              <a:gd name="connsiteX2" fmla="*/ 588421 w 907735"/>
              <a:gd name="connsiteY2" fmla="*/ 1117600 h 1428271"/>
              <a:gd name="connsiteX3" fmla="*/ 443278 w 907735"/>
              <a:gd name="connsiteY3" fmla="*/ 1422400 h 1428271"/>
              <a:gd name="connsiteX4" fmla="*/ 283621 w 907735"/>
              <a:gd name="connsiteY4" fmla="*/ 1045029 h 1428271"/>
              <a:gd name="connsiteX5" fmla="*/ 80421 w 907735"/>
              <a:gd name="connsiteY5" fmla="*/ 1335315 h 1428271"/>
              <a:gd name="connsiteX6" fmla="*/ 428764 w 907735"/>
              <a:gd name="connsiteY6" fmla="*/ 0 h 1428271"/>
              <a:gd name="connsiteX0" fmla="*/ 428764 w 907735"/>
              <a:gd name="connsiteY0" fmla="*/ 0 h 1422740"/>
              <a:gd name="connsiteX1" fmla="*/ 907735 w 907735"/>
              <a:gd name="connsiteY1" fmla="*/ 1349829 h 1422740"/>
              <a:gd name="connsiteX2" fmla="*/ 646478 w 907735"/>
              <a:gd name="connsiteY2" fmla="*/ 1117600 h 1422740"/>
              <a:gd name="connsiteX3" fmla="*/ 443278 w 907735"/>
              <a:gd name="connsiteY3" fmla="*/ 1422400 h 1422740"/>
              <a:gd name="connsiteX4" fmla="*/ 283621 w 907735"/>
              <a:gd name="connsiteY4" fmla="*/ 1045029 h 1422740"/>
              <a:gd name="connsiteX5" fmla="*/ 80421 w 907735"/>
              <a:gd name="connsiteY5" fmla="*/ 1335315 h 1422740"/>
              <a:gd name="connsiteX6" fmla="*/ 428764 w 907735"/>
              <a:gd name="connsiteY6" fmla="*/ 0 h 1422740"/>
              <a:gd name="connsiteX0" fmla="*/ 428764 w 932150"/>
              <a:gd name="connsiteY0" fmla="*/ 0 h 1422740"/>
              <a:gd name="connsiteX1" fmla="*/ 907735 w 932150"/>
              <a:gd name="connsiteY1" fmla="*/ 1349829 h 1422740"/>
              <a:gd name="connsiteX2" fmla="*/ 646478 w 932150"/>
              <a:gd name="connsiteY2" fmla="*/ 1117600 h 1422740"/>
              <a:gd name="connsiteX3" fmla="*/ 443278 w 932150"/>
              <a:gd name="connsiteY3" fmla="*/ 1422400 h 1422740"/>
              <a:gd name="connsiteX4" fmla="*/ 283621 w 932150"/>
              <a:gd name="connsiteY4" fmla="*/ 1045029 h 1422740"/>
              <a:gd name="connsiteX5" fmla="*/ 80421 w 932150"/>
              <a:gd name="connsiteY5" fmla="*/ 1335315 h 1422740"/>
              <a:gd name="connsiteX6" fmla="*/ 428764 w 932150"/>
              <a:gd name="connsiteY6" fmla="*/ 0 h 1422740"/>
              <a:gd name="connsiteX0" fmla="*/ 428764 w 972317"/>
              <a:gd name="connsiteY0" fmla="*/ 0 h 1422740"/>
              <a:gd name="connsiteX1" fmla="*/ 907735 w 972317"/>
              <a:gd name="connsiteY1" fmla="*/ 1349829 h 1422740"/>
              <a:gd name="connsiteX2" fmla="*/ 646478 w 972317"/>
              <a:gd name="connsiteY2" fmla="*/ 1117600 h 1422740"/>
              <a:gd name="connsiteX3" fmla="*/ 443278 w 972317"/>
              <a:gd name="connsiteY3" fmla="*/ 1422400 h 1422740"/>
              <a:gd name="connsiteX4" fmla="*/ 283621 w 972317"/>
              <a:gd name="connsiteY4" fmla="*/ 1045029 h 1422740"/>
              <a:gd name="connsiteX5" fmla="*/ 80421 w 972317"/>
              <a:gd name="connsiteY5" fmla="*/ 1335315 h 1422740"/>
              <a:gd name="connsiteX6" fmla="*/ 428764 w 972317"/>
              <a:gd name="connsiteY6" fmla="*/ 0 h 1422740"/>
              <a:gd name="connsiteX0" fmla="*/ 428764 w 935331"/>
              <a:gd name="connsiteY0" fmla="*/ 0 h 1422740"/>
              <a:gd name="connsiteX1" fmla="*/ 864193 w 935331"/>
              <a:gd name="connsiteY1" fmla="*/ 1364344 h 1422740"/>
              <a:gd name="connsiteX2" fmla="*/ 646478 w 935331"/>
              <a:gd name="connsiteY2" fmla="*/ 1117600 h 1422740"/>
              <a:gd name="connsiteX3" fmla="*/ 443278 w 935331"/>
              <a:gd name="connsiteY3" fmla="*/ 1422400 h 1422740"/>
              <a:gd name="connsiteX4" fmla="*/ 283621 w 935331"/>
              <a:gd name="connsiteY4" fmla="*/ 1045029 h 1422740"/>
              <a:gd name="connsiteX5" fmla="*/ 80421 w 935331"/>
              <a:gd name="connsiteY5" fmla="*/ 1335315 h 1422740"/>
              <a:gd name="connsiteX6" fmla="*/ 428764 w 935331"/>
              <a:gd name="connsiteY6" fmla="*/ 0 h 1422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5331" h="1422740">
                <a:moveTo>
                  <a:pt x="428764" y="0"/>
                </a:moveTo>
                <a:cubicBezTo>
                  <a:pt x="852098" y="205619"/>
                  <a:pt x="1052879" y="1412725"/>
                  <a:pt x="864193" y="1364344"/>
                </a:cubicBezTo>
                <a:cubicBezTo>
                  <a:pt x="675507" y="1315963"/>
                  <a:pt x="733564" y="1195010"/>
                  <a:pt x="646478" y="1117600"/>
                </a:cubicBezTo>
                <a:cubicBezTo>
                  <a:pt x="576326" y="1120019"/>
                  <a:pt x="503754" y="1434495"/>
                  <a:pt x="443278" y="1422400"/>
                </a:cubicBezTo>
                <a:cubicBezTo>
                  <a:pt x="382802" y="1410305"/>
                  <a:pt x="351354" y="1049867"/>
                  <a:pt x="283621" y="1045029"/>
                </a:cubicBezTo>
                <a:cubicBezTo>
                  <a:pt x="220726" y="1025677"/>
                  <a:pt x="215888" y="1378858"/>
                  <a:pt x="80421" y="1335315"/>
                </a:cubicBezTo>
                <a:cubicBezTo>
                  <a:pt x="-55046" y="1291772"/>
                  <a:pt x="-67142" y="374953"/>
                  <a:pt x="428764" y="0"/>
                </a:cubicBezTo>
                <a:close/>
              </a:path>
            </a:pathLst>
          </a:cu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orma libre 18"/>
          <p:cNvSpPr/>
          <p:nvPr/>
        </p:nvSpPr>
        <p:spPr>
          <a:xfrm>
            <a:off x="9880568" y="3927892"/>
            <a:ext cx="1793124" cy="1408121"/>
          </a:xfrm>
          <a:custGeom>
            <a:avLst/>
            <a:gdLst>
              <a:gd name="connsiteX0" fmla="*/ 0 w 1785257"/>
              <a:gd name="connsiteY0" fmla="*/ 812800 h 1407885"/>
              <a:gd name="connsiteX1" fmla="*/ 928914 w 1785257"/>
              <a:gd name="connsiteY1" fmla="*/ 1407885 h 1407885"/>
              <a:gd name="connsiteX2" fmla="*/ 1785257 w 1785257"/>
              <a:gd name="connsiteY2" fmla="*/ 841828 h 1407885"/>
              <a:gd name="connsiteX3" fmla="*/ 986972 w 1785257"/>
              <a:gd name="connsiteY3" fmla="*/ 0 h 1407885"/>
              <a:gd name="connsiteX4" fmla="*/ 0 w 1785257"/>
              <a:gd name="connsiteY4" fmla="*/ 812800 h 1407885"/>
              <a:gd name="connsiteX0" fmla="*/ 0 w 1785257"/>
              <a:gd name="connsiteY0" fmla="*/ 812829 h 1407914"/>
              <a:gd name="connsiteX1" fmla="*/ 928914 w 1785257"/>
              <a:gd name="connsiteY1" fmla="*/ 1407914 h 1407914"/>
              <a:gd name="connsiteX2" fmla="*/ 1785257 w 1785257"/>
              <a:gd name="connsiteY2" fmla="*/ 841857 h 1407914"/>
              <a:gd name="connsiteX3" fmla="*/ 986972 w 1785257"/>
              <a:gd name="connsiteY3" fmla="*/ 29 h 1407914"/>
              <a:gd name="connsiteX4" fmla="*/ 0 w 1785257"/>
              <a:gd name="connsiteY4" fmla="*/ 812829 h 1407914"/>
              <a:gd name="connsiteX0" fmla="*/ 0 w 1785392"/>
              <a:gd name="connsiteY0" fmla="*/ 812829 h 1407914"/>
              <a:gd name="connsiteX1" fmla="*/ 928914 w 1785392"/>
              <a:gd name="connsiteY1" fmla="*/ 1407914 h 1407914"/>
              <a:gd name="connsiteX2" fmla="*/ 1785257 w 1785392"/>
              <a:gd name="connsiteY2" fmla="*/ 841857 h 1407914"/>
              <a:gd name="connsiteX3" fmla="*/ 986972 w 1785392"/>
              <a:gd name="connsiteY3" fmla="*/ 29 h 1407914"/>
              <a:gd name="connsiteX4" fmla="*/ 0 w 1785392"/>
              <a:gd name="connsiteY4" fmla="*/ 812829 h 1407914"/>
              <a:gd name="connsiteX0" fmla="*/ 0 w 1785392"/>
              <a:gd name="connsiteY0" fmla="*/ 812829 h 1407965"/>
              <a:gd name="connsiteX1" fmla="*/ 928914 w 1785392"/>
              <a:gd name="connsiteY1" fmla="*/ 1407914 h 1407965"/>
              <a:gd name="connsiteX2" fmla="*/ 1785257 w 1785392"/>
              <a:gd name="connsiteY2" fmla="*/ 841857 h 1407965"/>
              <a:gd name="connsiteX3" fmla="*/ 986972 w 1785392"/>
              <a:gd name="connsiteY3" fmla="*/ 29 h 1407965"/>
              <a:gd name="connsiteX4" fmla="*/ 0 w 1785392"/>
              <a:gd name="connsiteY4" fmla="*/ 812829 h 1407965"/>
              <a:gd name="connsiteX0" fmla="*/ 108 w 1785500"/>
              <a:gd name="connsiteY0" fmla="*/ 812829 h 1407965"/>
              <a:gd name="connsiteX1" fmla="*/ 929022 w 1785500"/>
              <a:gd name="connsiteY1" fmla="*/ 1407914 h 1407965"/>
              <a:gd name="connsiteX2" fmla="*/ 1785365 w 1785500"/>
              <a:gd name="connsiteY2" fmla="*/ 841857 h 1407965"/>
              <a:gd name="connsiteX3" fmla="*/ 987080 w 1785500"/>
              <a:gd name="connsiteY3" fmla="*/ 29 h 1407965"/>
              <a:gd name="connsiteX4" fmla="*/ 108 w 1785500"/>
              <a:gd name="connsiteY4" fmla="*/ 812829 h 1407965"/>
              <a:gd name="connsiteX0" fmla="*/ 108 w 1785500"/>
              <a:gd name="connsiteY0" fmla="*/ 812877 h 1408013"/>
              <a:gd name="connsiteX1" fmla="*/ 929022 w 1785500"/>
              <a:gd name="connsiteY1" fmla="*/ 1407962 h 1408013"/>
              <a:gd name="connsiteX2" fmla="*/ 1785365 w 1785500"/>
              <a:gd name="connsiteY2" fmla="*/ 841905 h 1408013"/>
              <a:gd name="connsiteX3" fmla="*/ 987080 w 1785500"/>
              <a:gd name="connsiteY3" fmla="*/ 77 h 1408013"/>
              <a:gd name="connsiteX4" fmla="*/ 108 w 1785500"/>
              <a:gd name="connsiteY4" fmla="*/ 812877 h 1408013"/>
              <a:gd name="connsiteX0" fmla="*/ 108 w 1785500"/>
              <a:gd name="connsiteY0" fmla="*/ 812877 h 1408013"/>
              <a:gd name="connsiteX1" fmla="*/ 929022 w 1785500"/>
              <a:gd name="connsiteY1" fmla="*/ 1407962 h 1408013"/>
              <a:gd name="connsiteX2" fmla="*/ 1785365 w 1785500"/>
              <a:gd name="connsiteY2" fmla="*/ 841905 h 1408013"/>
              <a:gd name="connsiteX3" fmla="*/ 987080 w 1785500"/>
              <a:gd name="connsiteY3" fmla="*/ 77 h 1408013"/>
              <a:gd name="connsiteX4" fmla="*/ 108 w 1785500"/>
              <a:gd name="connsiteY4" fmla="*/ 812877 h 1408013"/>
              <a:gd name="connsiteX0" fmla="*/ 108 w 1785500"/>
              <a:gd name="connsiteY0" fmla="*/ 812877 h 1408102"/>
              <a:gd name="connsiteX1" fmla="*/ 929022 w 1785500"/>
              <a:gd name="connsiteY1" fmla="*/ 1407962 h 1408102"/>
              <a:gd name="connsiteX2" fmla="*/ 1785365 w 1785500"/>
              <a:gd name="connsiteY2" fmla="*/ 841905 h 1408102"/>
              <a:gd name="connsiteX3" fmla="*/ 987080 w 1785500"/>
              <a:gd name="connsiteY3" fmla="*/ 77 h 1408102"/>
              <a:gd name="connsiteX4" fmla="*/ 108 w 1785500"/>
              <a:gd name="connsiteY4" fmla="*/ 812877 h 1408102"/>
              <a:gd name="connsiteX0" fmla="*/ 0 w 1785392"/>
              <a:gd name="connsiteY0" fmla="*/ 812877 h 1408102"/>
              <a:gd name="connsiteX1" fmla="*/ 928914 w 1785392"/>
              <a:gd name="connsiteY1" fmla="*/ 1407962 h 1408102"/>
              <a:gd name="connsiteX2" fmla="*/ 1785257 w 1785392"/>
              <a:gd name="connsiteY2" fmla="*/ 841905 h 1408102"/>
              <a:gd name="connsiteX3" fmla="*/ 986972 w 1785392"/>
              <a:gd name="connsiteY3" fmla="*/ 77 h 1408102"/>
              <a:gd name="connsiteX4" fmla="*/ 0 w 1785392"/>
              <a:gd name="connsiteY4" fmla="*/ 812877 h 1408102"/>
              <a:gd name="connsiteX0" fmla="*/ 0 w 1785392"/>
              <a:gd name="connsiteY0" fmla="*/ 812896 h 1408121"/>
              <a:gd name="connsiteX1" fmla="*/ 928914 w 1785392"/>
              <a:gd name="connsiteY1" fmla="*/ 1407981 h 1408121"/>
              <a:gd name="connsiteX2" fmla="*/ 1785257 w 1785392"/>
              <a:gd name="connsiteY2" fmla="*/ 841924 h 1408121"/>
              <a:gd name="connsiteX3" fmla="*/ 986972 w 1785392"/>
              <a:gd name="connsiteY3" fmla="*/ 96 h 1408121"/>
              <a:gd name="connsiteX4" fmla="*/ 0 w 1785392"/>
              <a:gd name="connsiteY4" fmla="*/ 812896 h 1408121"/>
              <a:gd name="connsiteX0" fmla="*/ 0 w 1793124"/>
              <a:gd name="connsiteY0" fmla="*/ 812896 h 1408121"/>
              <a:gd name="connsiteX1" fmla="*/ 928914 w 1793124"/>
              <a:gd name="connsiteY1" fmla="*/ 1407981 h 1408121"/>
              <a:gd name="connsiteX2" fmla="*/ 1785257 w 1793124"/>
              <a:gd name="connsiteY2" fmla="*/ 841924 h 1408121"/>
              <a:gd name="connsiteX3" fmla="*/ 986972 w 1793124"/>
              <a:gd name="connsiteY3" fmla="*/ 96 h 1408121"/>
              <a:gd name="connsiteX4" fmla="*/ 0 w 1793124"/>
              <a:gd name="connsiteY4" fmla="*/ 812896 h 1408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3124" h="1408121">
                <a:moveTo>
                  <a:pt x="0" y="812896"/>
                </a:moveTo>
                <a:cubicBezTo>
                  <a:pt x="19352" y="1352343"/>
                  <a:pt x="631371" y="1403143"/>
                  <a:pt x="928914" y="1407981"/>
                </a:cubicBezTo>
                <a:cubicBezTo>
                  <a:pt x="1226457" y="1412819"/>
                  <a:pt x="1790095" y="1294285"/>
                  <a:pt x="1785257" y="841924"/>
                </a:cubicBezTo>
                <a:cubicBezTo>
                  <a:pt x="1867504" y="404077"/>
                  <a:pt x="1284515" y="4934"/>
                  <a:pt x="986972" y="96"/>
                </a:cubicBezTo>
                <a:cubicBezTo>
                  <a:pt x="689429" y="-4742"/>
                  <a:pt x="67733" y="171849"/>
                  <a:pt x="0" y="812896"/>
                </a:cubicBezTo>
                <a:close/>
              </a:path>
            </a:pathLst>
          </a:custGeom>
          <a:solidFill>
            <a:srgbClr val="FF6699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orma libre 19"/>
          <p:cNvSpPr/>
          <p:nvPr/>
        </p:nvSpPr>
        <p:spPr>
          <a:xfrm>
            <a:off x="9045669" y="5467539"/>
            <a:ext cx="414377" cy="505035"/>
          </a:xfrm>
          <a:custGeom>
            <a:avLst/>
            <a:gdLst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13 w 414351"/>
              <a:gd name="connsiteY0" fmla="*/ 38100 h 485775"/>
              <a:gd name="connsiteX1" fmla="*/ 180988 w 414351"/>
              <a:gd name="connsiteY1" fmla="*/ 223837 h 485775"/>
              <a:gd name="connsiteX2" fmla="*/ 13 w 414351"/>
              <a:gd name="connsiteY2" fmla="*/ 347662 h 485775"/>
              <a:gd name="connsiteX3" fmla="*/ 171463 w 414351"/>
              <a:gd name="connsiteY3" fmla="*/ 338137 h 485775"/>
              <a:gd name="connsiteX4" fmla="*/ 190513 w 414351"/>
              <a:gd name="connsiteY4" fmla="*/ 485775 h 485775"/>
              <a:gd name="connsiteX5" fmla="*/ 247663 w 414351"/>
              <a:gd name="connsiteY5" fmla="*/ 309562 h 485775"/>
              <a:gd name="connsiteX6" fmla="*/ 414351 w 414351"/>
              <a:gd name="connsiteY6" fmla="*/ 400050 h 485775"/>
              <a:gd name="connsiteX7" fmla="*/ 247663 w 414351"/>
              <a:gd name="connsiteY7" fmla="*/ 219075 h 485775"/>
              <a:gd name="connsiteX8" fmla="*/ 300051 w 414351"/>
              <a:gd name="connsiteY8" fmla="*/ 0 h 485775"/>
              <a:gd name="connsiteX9" fmla="*/ 190513 w 414351"/>
              <a:gd name="connsiteY9" fmla="*/ 38100 h 485775"/>
              <a:gd name="connsiteX0" fmla="*/ 190528 w 414366"/>
              <a:gd name="connsiteY0" fmla="*/ 38100 h 485775"/>
              <a:gd name="connsiteX1" fmla="*/ 181003 w 414366"/>
              <a:gd name="connsiteY1" fmla="*/ 223837 h 485775"/>
              <a:gd name="connsiteX2" fmla="*/ 28 w 414366"/>
              <a:gd name="connsiteY2" fmla="*/ 347662 h 485775"/>
              <a:gd name="connsiteX3" fmla="*/ 171478 w 414366"/>
              <a:gd name="connsiteY3" fmla="*/ 338137 h 485775"/>
              <a:gd name="connsiteX4" fmla="*/ 190528 w 414366"/>
              <a:gd name="connsiteY4" fmla="*/ 485775 h 485775"/>
              <a:gd name="connsiteX5" fmla="*/ 247678 w 414366"/>
              <a:gd name="connsiteY5" fmla="*/ 309562 h 485775"/>
              <a:gd name="connsiteX6" fmla="*/ 414366 w 414366"/>
              <a:gd name="connsiteY6" fmla="*/ 400050 h 485775"/>
              <a:gd name="connsiteX7" fmla="*/ 247678 w 414366"/>
              <a:gd name="connsiteY7" fmla="*/ 219075 h 485775"/>
              <a:gd name="connsiteX8" fmla="*/ 300066 w 414366"/>
              <a:gd name="connsiteY8" fmla="*/ 0 h 485775"/>
              <a:gd name="connsiteX9" fmla="*/ 190528 w 414366"/>
              <a:gd name="connsiteY9" fmla="*/ 38100 h 485775"/>
              <a:gd name="connsiteX0" fmla="*/ 190528 w 414366"/>
              <a:gd name="connsiteY0" fmla="*/ 38100 h 485775"/>
              <a:gd name="connsiteX1" fmla="*/ 181003 w 414366"/>
              <a:gd name="connsiteY1" fmla="*/ 223837 h 485775"/>
              <a:gd name="connsiteX2" fmla="*/ 28 w 414366"/>
              <a:gd name="connsiteY2" fmla="*/ 347662 h 485775"/>
              <a:gd name="connsiteX3" fmla="*/ 171478 w 414366"/>
              <a:gd name="connsiteY3" fmla="*/ 338137 h 485775"/>
              <a:gd name="connsiteX4" fmla="*/ 190528 w 414366"/>
              <a:gd name="connsiteY4" fmla="*/ 485775 h 485775"/>
              <a:gd name="connsiteX5" fmla="*/ 247678 w 414366"/>
              <a:gd name="connsiteY5" fmla="*/ 309562 h 485775"/>
              <a:gd name="connsiteX6" fmla="*/ 414366 w 414366"/>
              <a:gd name="connsiteY6" fmla="*/ 400050 h 485775"/>
              <a:gd name="connsiteX7" fmla="*/ 247678 w 414366"/>
              <a:gd name="connsiteY7" fmla="*/ 219075 h 485775"/>
              <a:gd name="connsiteX8" fmla="*/ 300066 w 414366"/>
              <a:gd name="connsiteY8" fmla="*/ 0 h 485775"/>
              <a:gd name="connsiteX9" fmla="*/ 190528 w 414366"/>
              <a:gd name="connsiteY9" fmla="*/ 38100 h 485775"/>
              <a:gd name="connsiteX0" fmla="*/ 190528 w 414366"/>
              <a:gd name="connsiteY0" fmla="*/ 38100 h 485775"/>
              <a:gd name="connsiteX1" fmla="*/ 181003 w 414366"/>
              <a:gd name="connsiteY1" fmla="*/ 223837 h 485775"/>
              <a:gd name="connsiteX2" fmla="*/ 28 w 414366"/>
              <a:gd name="connsiteY2" fmla="*/ 347662 h 485775"/>
              <a:gd name="connsiteX3" fmla="*/ 171478 w 414366"/>
              <a:gd name="connsiteY3" fmla="*/ 338137 h 485775"/>
              <a:gd name="connsiteX4" fmla="*/ 190528 w 414366"/>
              <a:gd name="connsiteY4" fmla="*/ 485775 h 485775"/>
              <a:gd name="connsiteX5" fmla="*/ 247678 w 414366"/>
              <a:gd name="connsiteY5" fmla="*/ 309562 h 485775"/>
              <a:gd name="connsiteX6" fmla="*/ 414366 w 414366"/>
              <a:gd name="connsiteY6" fmla="*/ 400050 h 485775"/>
              <a:gd name="connsiteX7" fmla="*/ 247678 w 414366"/>
              <a:gd name="connsiteY7" fmla="*/ 219075 h 485775"/>
              <a:gd name="connsiteX8" fmla="*/ 300066 w 414366"/>
              <a:gd name="connsiteY8" fmla="*/ 0 h 485775"/>
              <a:gd name="connsiteX9" fmla="*/ 190528 w 414366"/>
              <a:gd name="connsiteY9" fmla="*/ 38100 h 485775"/>
              <a:gd name="connsiteX0" fmla="*/ 190528 w 414366"/>
              <a:gd name="connsiteY0" fmla="*/ 38100 h 485775"/>
              <a:gd name="connsiteX1" fmla="*/ 181003 w 414366"/>
              <a:gd name="connsiteY1" fmla="*/ 223837 h 485775"/>
              <a:gd name="connsiteX2" fmla="*/ 28 w 414366"/>
              <a:gd name="connsiteY2" fmla="*/ 347662 h 485775"/>
              <a:gd name="connsiteX3" fmla="*/ 171478 w 414366"/>
              <a:gd name="connsiteY3" fmla="*/ 338137 h 485775"/>
              <a:gd name="connsiteX4" fmla="*/ 190528 w 414366"/>
              <a:gd name="connsiteY4" fmla="*/ 485775 h 485775"/>
              <a:gd name="connsiteX5" fmla="*/ 247678 w 414366"/>
              <a:gd name="connsiteY5" fmla="*/ 309562 h 485775"/>
              <a:gd name="connsiteX6" fmla="*/ 414366 w 414366"/>
              <a:gd name="connsiteY6" fmla="*/ 400050 h 485775"/>
              <a:gd name="connsiteX7" fmla="*/ 247678 w 414366"/>
              <a:gd name="connsiteY7" fmla="*/ 219075 h 485775"/>
              <a:gd name="connsiteX8" fmla="*/ 300066 w 414366"/>
              <a:gd name="connsiteY8" fmla="*/ 0 h 485775"/>
              <a:gd name="connsiteX9" fmla="*/ 190528 w 414366"/>
              <a:gd name="connsiteY9" fmla="*/ 38100 h 485775"/>
              <a:gd name="connsiteX0" fmla="*/ 190528 w 414366"/>
              <a:gd name="connsiteY0" fmla="*/ 38100 h 485903"/>
              <a:gd name="connsiteX1" fmla="*/ 181003 w 414366"/>
              <a:gd name="connsiteY1" fmla="*/ 223837 h 485903"/>
              <a:gd name="connsiteX2" fmla="*/ 28 w 414366"/>
              <a:gd name="connsiteY2" fmla="*/ 347662 h 485903"/>
              <a:gd name="connsiteX3" fmla="*/ 171478 w 414366"/>
              <a:gd name="connsiteY3" fmla="*/ 338137 h 485903"/>
              <a:gd name="connsiteX4" fmla="*/ 190528 w 414366"/>
              <a:gd name="connsiteY4" fmla="*/ 485775 h 485903"/>
              <a:gd name="connsiteX5" fmla="*/ 247678 w 414366"/>
              <a:gd name="connsiteY5" fmla="*/ 309562 h 485903"/>
              <a:gd name="connsiteX6" fmla="*/ 414366 w 414366"/>
              <a:gd name="connsiteY6" fmla="*/ 400050 h 485903"/>
              <a:gd name="connsiteX7" fmla="*/ 247678 w 414366"/>
              <a:gd name="connsiteY7" fmla="*/ 219075 h 485903"/>
              <a:gd name="connsiteX8" fmla="*/ 300066 w 414366"/>
              <a:gd name="connsiteY8" fmla="*/ 0 h 485903"/>
              <a:gd name="connsiteX9" fmla="*/ 190528 w 414366"/>
              <a:gd name="connsiteY9" fmla="*/ 38100 h 485903"/>
              <a:gd name="connsiteX0" fmla="*/ 190528 w 414366"/>
              <a:gd name="connsiteY0" fmla="*/ 38100 h 485985"/>
              <a:gd name="connsiteX1" fmla="*/ 181003 w 414366"/>
              <a:gd name="connsiteY1" fmla="*/ 223837 h 485985"/>
              <a:gd name="connsiteX2" fmla="*/ 28 w 414366"/>
              <a:gd name="connsiteY2" fmla="*/ 347662 h 485985"/>
              <a:gd name="connsiteX3" fmla="*/ 171478 w 414366"/>
              <a:gd name="connsiteY3" fmla="*/ 338137 h 485985"/>
              <a:gd name="connsiteX4" fmla="*/ 190528 w 414366"/>
              <a:gd name="connsiteY4" fmla="*/ 485775 h 485985"/>
              <a:gd name="connsiteX5" fmla="*/ 247678 w 414366"/>
              <a:gd name="connsiteY5" fmla="*/ 309562 h 485985"/>
              <a:gd name="connsiteX6" fmla="*/ 414366 w 414366"/>
              <a:gd name="connsiteY6" fmla="*/ 400050 h 485985"/>
              <a:gd name="connsiteX7" fmla="*/ 247678 w 414366"/>
              <a:gd name="connsiteY7" fmla="*/ 219075 h 485985"/>
              <a:gd name="connsiteX8" fmla="*/ 300066 w 414366"/>
              <a:gd name="connsiteY8" fmla="*/ 0 h 485985"/>
              <a:gd name="connsiteX9" fmla="*/ 190528 w 414366"/>
              <a:gd name="connsiteY9" fmla="*/ 38100 h 485985"/>
              <a:gd name="connsiteX0" fmla="*/ 190528 w 414366"/>
              <a:gd name="connsiteY0" fmla="*/ 38100 h 485985"/>
              <a:gd name="connsiteX1" fmla="*/ 181003 w 414366"/>
              <a:gd name="connsiteY1" fmla="*/ 223837 h 485985"/>
              <a:gd name="connsiteX2" fmla="*/ 28 w 414366"/>
              <a:gd name="connsiteY2" fmla="*/ 347662 h 485985"/>
              <a:gd name="connsiteX3" fmla="*/ 171478 w 414366"/>
              <a:gd name="connsiteY3" fmla="*/ 338137 h 485985"/>
              <a:gd name="connsiteX4" fmla="*/ 190528 w 414366"/>
              <a:gd name="connsiteY4" fmla="*/ 485775 h 485985"/>
              <a:gd name="connsiteX5" fmla="*/ 257203 w 414366"/>
              <a:gd name="connsiteY5" fmla="*/ 333374 h 485985"/>
              <a:gd name="connsiteX6" fmla="*/ 414366 w 414366"/>
              <a:gd name="connsiteY6" fmla="*/ 400050 h 485985"/>
              <a:gd name="connsiteX7" fmla="*/ 247678 w 414366"/>
              <a:gd name="connsiteY7" fmla="*/ 219075 h 485985"/>
              <a:gd name="connsiteX8" fmla="*/ 300066 w 414366"/>
              <a:gd name="connsiteY8" fmla="*/ 0 h 485985"/>
              <a:gd name="connsiteX9" fmla="*/ 190528 w 414366"/>
              <a:gd name="connsiteY9" fmla="*/ 38100 h 485985"/>
              <a:gd name="connsiteX0" fmla="*/ 190528 w 414366"/>
              <a:gd name="connsiteY0" fmla="*/ 38100 h 485985"/>
              <a:gd name="connsiteX1" fmla="*/ 166716 w 414366"/>
              <a:gd name="connsiteY1" fmla="*/ 219074 h 485985"/>
              <a:gd name="connsiteX2" fmla="*/ 28 w 414366"/>
              <a:gd name="connsiteY2" fmla="*/ 347662 h 485985"/>
              <a:gd name="connsiteX3" fmla="*/ 171478 w 414366"/>
              <a:gd name="connsiteY3" fmla="*/ 338137 h 485985"/>
              <a:gd name="connsiteX4" fmla="*/ 190528 w 414366"/>
              <a:gd name="connsiteY4" fmla="*/ 485775 h 485985"/>
              <a:gd name="connsiteX5" fmla="*/ 257203 w 414366"/>
              <a:gd name="connsiteY5" fmla="*/ 333374 h 485985"/>
              <a:gd name="connsiteX6" fmla="*/ 414366 w 414366"/>
              <a:gd name="connsiteY6" fmla="*/ 400050 h 485985"/>
              <a:gd name="connsiteX7" fmla="*/ 247678 w 414366"/>
              <a:gd name="connsiteY7" fmla="*/ 219075 h 485985"/>
              <a:gd name="connsiteX8" fmla="*/ 300066 w 414366"/>
              <a:gd name="connsiteY8" fmla="*/ 0 h 485985"/>
              <a:gd name="connsiteX9" fmla="*/ 190528 w 414366"/>
              <a:gd name="connsiteY9" fmla="*/ 38100 h 485985"/>
              <a:gd name="connsiteX0" fmla="*/ 190528 w 414366"/>
              <a:gd name="connsiteY0" fmla="*/ 38100 h 485985"/>
              <a:gd name="connsiteX1" fmla="*/ 166716 w 414366"/>
              <a:gd name="connsiteY1" fmla="*/ 219074 h 485985"/>
              <a:gd name="connsiteX2" fmla="*/ 28 w 414366"/>
              <a:gd name="connsiteY2" fmla="*/ 347662 h 485985"/>
              <a:gd name="connsiteX3" fmla="*/ 171478 w 414366"/>
              <a:gd name="connsiteY3" fmla="*/ 338137 h 485985"/>
              <a:gd name="connsiteX4" fmla="*/ 190528 w 414366"/>
              <a:gd name="connsiteY4" fmla="*/ 485775 h 485985"/>
              <a:gd name="connsiteX5" fmla="*/ 257203 w 414366"/>
              <a:gd name="connsiteY5" fmla="*/ 333374 h 485985"/>
              <a:gd name="connsiteX6" fmla="*/ 414366 w 414366"/>
              <a:gd name="connsiteY6" fmla="*/ 400050 h 485985"/>
              <a:gd name="connsiteX7" fmla="*/ 271491 w 414366"/>
              <a:gd name="connsiteY7" fmla="*/ 214312 h 485985"/>
              <a:gd name="connsiteX8" fmla="*/ 300066 w 414366"/>
              <a:gd name="connsiteY8" fmla="*/ 0 h 485985"/>
              <a:gd name="connsiteX9" fmla="*/ 190528 w 414366"/>
              <a:gd name="connsiteY9" fmla="*/ 38100 h 485985"/>
              <a:gd name="connsiteX0" fmla="*/ 200053 w 414366"/>
              <a:gd name="connsiteY0" fmla="*/ 0 h 505035"/>
              <a:gd name="connsiteX1" fmla="*/ 166716 w 414366"/>
              <a:gd name="connsiteY1" fmla="*/ 238124 h 505035"/>
              <a:gd name="connsiteX2" fmla="*/ 28 w 414366"/>
              <a:gd name="connsiteY2" fmla="*/ 366712 h 505035"/>
              <a:gd name="connsiteX3" fmla="*/ 171478 w 414366"/>
              <a:gd name="connsiteY3" fmla="*/ 357187 h 505035"/>
              <a:gd name="connsiteX4" fmla="*/ 190528 w 414366"/>
              <a:gd name="connsiteY4" fmla="*/ 504825 h 505035"/>
              <a:gd name="connsiteX5" fmla="*/ 257203 w 414366"/>
              <a:gd name="connsiteY5" fmla="*/ 352424 h 505035"/>
              <a:gd name="connsiteX6" fmla="*/ 414366 w 414366"/>
              <a:gd name="connsiteY6" fmla="*/ 419100 h 505035"/>
              <a:gd name="connsiteX7" fmla="*/ 271491 w 414366"/>
              <a:gd name="connsiteY7" fmla="*/ 233362 h 505035"/>
              <a:gd name="connsiteX8" fmla="*/ 300066 w 414366"/>
              <a:gd name="connsiteY8" fmla="*/ 19050 h 505035"/>
              <a:gd name="connsiteX9" fmla="*/ 200053 w 414366"/>
              <a:gd name="connsiteY9" fmla="*/ 0 h 505035"/>
              <a:gd name="connsiteX0" fmla="*/ 200064 w 414377"/>
              <a:gd name="connsiteY0" fmla="*/ 0 h 505035"/>
              <a:gd name="connsiteX1" fmla="*/ 166727 w 414377"/>
              <a:gd name="connsiteY1" fmla="*/ 238124 h 505035"/>
              <a:gd name="connsiteX2" fmla="*/ 39 w 414377"/>
              <a:gd name="connsiteY2" fmla="*/ 366712 h 505035"/>
              <a:gd name="connsiteX3" fmla="*/ 152439 w 414377"/>
              <a:gd name="connsiteY3" fmla="*/ 357187 h 505035"/>
              <a:gd name="connsiteX4" fmla="*/ 190539 w 414377"/>
              <a:gd name="connsiteY4" fmla="*/ 504825 h 505035"/>
              <a:gd name="connsiteX5" fmla="*/ 257214 w 414377"/>
              <a:gd name="connsiteY5" fmla="*/ 352424 h 505035"/>
              <a:gd name="connsiteX6" fmla="*/ 414377 w 414377"/>
              <a:gd name="connsiteY6" fmla="*/ 419100 h 505035"/>
              <a:gd name="connsiteX7" fmla="*/ 271502 w 414377"/>
              <a:gd name="connsiteY7" fmla="*/ 233362 h 505035"/>
              <a:gd name="connsiteX8" fmla="*/ 300077 w 414377"/>
              <a:gd name="connsiteY8" fmla="*/ 19050 h 505035"/>
              <a:gd name="connsiteX9" fmla="*/ 200064 w 414377"/>
              <a:gd name="connsiteY9" fmla="*/ 0 h 505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4377" h="505035">
                <a:moveTo>
                  <a:pt x="200064" y="0"/>
                </a:moveTo>
                <a:lnTo>
                  <a:pt x="166727" y="238124"/>
                </a:lnTo>
                <a:cubicBezTo>
                  <a:pt x="49252" y="261143"/>
                  <a:pt x="1626" y="347662"/>
                  <a:pt x="39" y="366712"/>
                </a:cubicBezTo>
                <a:cubicBezTo>
                  <a:pt x="-1548" y="385762"/>
                  <a:pt x="44489" y="396081"/>
                  <a:pt x="152439" y="357187"/>
                </a:cubicBezTo>
                <a:cubicBezTo>
                  <a:pt x="117514" y="432594"/>
                  <a:pt x="177839" y="509588"/>
                  <a:pt x="190539" y="504825"/>
                </a:cubicBezTo>
                <a:cubicBezTo>
                  <a:pt x="203239" y="500062"/>
                  <a:pt x="253245" y="447674"/>
                  <a:pt x="257214" y="352424"/>
                </a:cubicBezTo>
                <a:cubicBezTo>
                  <a:pt x="289758" y="438150"/>
                  <a:pt x="414377" y="434181"/>
                  <a:pt x="414377" y="419100"/>
                </a:cubicBezTo>
                <a:cubicBezTo>
                  <a:pt x="414377" y="404019"/>
                  <a:pt x="385802" y="300037"/>
                  <a:pt x="271502" y="233362"/>
                </a:cubicBezTo>
                <a:lnTo>
                  <a:pt x="300077" y="19050"/>
                </a:lnTo>
                <a:lnTo>
                  <a:pt x="200064" y="0"/>
                </a:ln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orma libre 20"/>
          <p:cNvSpPr/>
          <p:nvPr/>
        </p:nvSpPr>
        <p:spPr>
          <a:xfrm rot="21035744">
            <a:off x="9615723" y="5437078"/>
            <a:ext cx="414377" cy="505035"/>
          </a:xfrm>
          <a:custGeom>
            <a:avLst/>
            <a:gdLst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00 w 414338"/>
              <a:gd name="connsiteY0" fmla="*/ 38100 h 485775"/>
              <a:gd name="connsiteX1" fmla="*/ 180975 w 414338"/>
              <a:gd name="connsiteY1" fmla="*/ 223837 h 485775"/>
              <a:gd name="connsiteX2" fmla="*/ 0 w 414338"/>
              <a:gd name="connsiteY2" fmla="*/ 347662 h 485775"/>
              <a:gd name="connsiteX3" fmla="*/ 171450 w 414338"/>
              <a:gd name="connsiteY3" fmla="*/ 338137 h 485775"/>
              <a:gd name="connsiteX4" fmla="*/ 190500 w 414338"/>
              <a:gd name="connsiteY4" fmla="*/ 485775 h 485775"/>
              <a:gd name="connsiteX5" fmla="*/ 247650 w 414338"/>
              <a:gd name="connsiteY5" fmla="*/ 309562 h 485775"/>
              <a:gd name="connsiteX6" fmla="*/ 414338 w 414338"/>
              <a:gd name="connsiteY6" fmla="*/ 400050 h 485775"/>
              <a:gd name="connsiteX7" fmla="*/ 247650 w 414338"/>
              <a:gd name="connsiteY7" fmla="*/ 219075 h 485775"/>
              <a:gd name="connsiteX8" fmla="*/ 300038 w 414338"/>
              <a:gd name="connsiteY8" fmla="*/ 0 h 485775"/>
              <a:gd name="connsiteX9" fmla="*/ 190500 w 414338"/>
              <a:gd name="connsiteY9" fmla="*/ 38100 h 485775"/>
              <a:gd name="connsiteX0" fmla="*/ 190513 w 414351"/>
              <a:gd name="connsiteY0" fmla="*/ 38100 h 485775"/>
              <a:gd name="connsiteX1" fmla="*/ 180988 w 414351"/>
              <a:gd name="connsiteY1" fmla="*/ 223837 h 485775"/>
              <a:gd name="connsiteX2" fmla="*/ 13 w 414351"/>
              <a:gd name="connsiteY2" fmla="*/ 347662 h 485775"/>
              <a:gd name="connsiteX3" fmla="*/ 171463 w 414351"/>
              <a:gd name="connsiteY3" fmla="*/ 338137 h 485775"/>
              <a:gd name="connsiteX4" fmla="*/ 190513 w 414351"/>
              <a:gd name="connsiteY4" fmla="*/ 485775 h 485775"/>
              <a:gd name="connsiteX5" fmla="*/ 247663 w 414351"/>
              <a:gd name="connsiteY5" fmla="*/ 309562 h 485775"/>
              <a:gd name="connsiteX6" fmla="*/ 414351 w 414351"/>
              <a:gd name="connsiteY6" fmla="*/ 400050 h 485775"/>
              <a:gd name="connsiteX7" fmla="*/ 247663 w 414351"/>
              <a:gd name="connsiteY7" fmla="*/ 219075 h 485775"/>
              <a:gd name="connsiteX8" fmla="*/ 300051 w 414351"/>
              <a:gd name="connsiteY8" fmla="*/ 0 h 485775"/>
              <a:gd name="connsiteX9" fmla="*/ 190513 w 414351"/>
              <a:gd name="connsiteY9" fmla="*/ 38100 h 485775"/>
              <a:gd name="connsiteX0" fmla="*/ 190528 w 414366"/>
              <a:gd name="connsiteY0" fmla="*/ 38100 h 485775"/>
              <a:gd name="connsiteX1" fmla="*/ 181003 w 414366"/>
              <a:gd name="connsiteY1" fmla="*/ 223837 h 485775"/>
              <a:gd name="connsiteX2" fmla="*/ 28 w 414366"/>
              <a:gd name="connsiteY2" fmla="*/ 347662 h 485775"/>
              <a:gd name="connsiteX3" fmla="*/ 171478 w 414366"/>
              <a:gd name="connsiteY3" fmla="*/ 338137 h 485775"/>
              <a:gd name="connsiteX4" fmla="*/ 190528 w 414366"/>
              <a:gd name="connsiteY4" fmla="*/ 485775 h 485775"/>
              <a:gd name="connsiteX5" fmla="*/ 247678 w 414366"/>
              <a:gd name="connsiteY5" fmla="*/ 309562 h 485775"/>
              <a:gd name="connsiteX6" fmla="*/ 414366 w 414366"/>
              <a:gd name="connsiteY6" fmla="*/ 400050 h 485775"/>
              <a:gd name="connsiteX7" fmla="*/ 247678 w 414366"/>
              <a:gd name="connsiteY7" fmla="*/ 219075 h 485775"/>
              <a:gd name="connsiteX8" fmla="*/ 300066 w 414366"/>
              <a:gd name="connsiteY8" fmla="*/ 0 h 485775"/>
              <a:gd name="connsiteX9" fmla="*/ 190528 w 414366"/>
              <a:gd name="connsiteY9" fmla="*/ 38100 h 485775"/>
              <a:gd name="connsiteX0" fmla="*/ 190528 w 414366"/>
              <a:gd name="connsiteY0" fmla="*/ 38100 h 485775"/>
              <a:gd name="connsiteX1" fmla="*/ 181003 w 414366"/>
              <a:gd name="connsiteY1" fmla="*/ 223837 h 485775"/>
              <a:gd name="connsiteX2" fmla="*/ 28 w 414366"/>
              <a:gd name="connsiteY2" fmla="*/ 347662 h 485775"/>
              <a:gd name="connsiteX3" fmla="*/ 171478 w 414366"/>
              <a:gd name="connsiteY3" fmla="*/ 338137 h 485775"/>
              <a:gd name="connsiteX4" fmla="*/ 190528 w 414366"/>
              <a:gd name="connsiteY4" fmla="*/ 485775 h 485775"/>
              <a:gd name="connsiteX5" fmla="*/ 247678 w 414366"/>
              <a:gd name="connsiteY5" fmla="*/ 309562 h 485775"/>
              <a:gd name="connsiteX6" fmla="*/ 414366 w 414366"/>
              <a:gd name="connsiteY6" fmla="*/ 400050 h 485775"/>
              <a:gd name="connsiteX7" fmla="*/ 247678 w 414366"/>
              <a:gd name="connsiteY7" fmla="*/ 219075 h 485775"/>
              <a:gd name="connsiteX8" fmla="*/ 300066 w 414366"/>
              <a:gd name="connsiteY8" fmla="*/ 0 h 485775"/>
              <a:gd name="connsiteX9" fmla="*/ 190528 w 414366"/>
              <a:gd name="connsiteY9" fmla="*/ 38100 h 485775"/>
              <a:gd name="connsiteX0" fmla="*/ 190528 w 414366"/>
              <a:gd name="connsiteY0" fmla="*/ 38100 h 485775"/>
              <a:gd name="connsiteX1" fmla="*/ 181003 w 414366"/>
              <a:gd name="connsiteY1" fmla="*/ 223837 h 485775"/>
              <a:gd name="connsiteX2" fmla="*/ 28 w 414366"/>
              <a:gd name="connsiteY2" fmla="*/ 347662 h 485775"/>
              <a:gd name="connsiteX3" fmla="*/ 171478 w 414366"/>
              <a:gd name="connsiteY3" fmla="*/ 338137 h 485775"/>
              <a:gd name="connsiteX4" fmla="*/ 190528 w 414366"/>
              <a:gd name="connsiteY4" fmla="*/ 485775 h 485775"/>
              <a:gd name="connsiteX5" fmla="*/ 247678 w 414366"/>
              <a:gd name="connsiteY5" fmla="*/ 309562 h 485775"/>
              <a:gd name="connsiteX6" fmla="*/ 414366 w 414366"/>
              <a:gd name="connsiteY6" fmla="*/ 400050 h 485775"/>
              <a:gd name="connsiteX7" fmla="*/ 247678 w 414366"/>
              <a:gd name="connsiteY7" fmla="*/ 219075 h 485775"/>
              <a:gd name="connsiteX8" fmla="*/ 300066 w 414366"/>
              <a:gd name="connsiteY8" fmla="*/ 0 h 485775"/>
              <a:gd name="connsiteX9" fmla="*/ 190528 w 414366"/>
              <a:gd name="connsiteY9" fmla="*/ 38100 h 485775"/>
              <a:gd name="connsiteX0" fmla="*/ 190528 w 414366"/>
              <a:gd name="connsiteY0" fmla="*/ 38100 h 485775"/>
              <a:gd name="connsiteX1" fmla="*/ 181003 w 414366"/>
              <a:gd name="connsiteY1" fmla="*/ 223837 h 485775"/>
              <a:gd name="connsiteX2" fmla="*/ 28 w 414366"/>
              <a:gd name="connsiteY2" fmla="*/ 347662 h 485775"/>
              <a:gd name="connsiteX3" fmla="*/ 171478 w 414366"/>
              <a:gd name="connsiteY3" fmla="*/ 338137 h 485775"/>
              <a:gd name="connsiteX4" fmla="*/ 190528 w 414366"/>
              <a:gd name="connsiteY4" fmla="*/ 485775 h 485775"/>
              <a:gd name="connsiteX5" fmla="*/ 247678 w 414366"/>
              <a:gd name="connsiteY5" fmla="*/ 309562 h 485775"/>
              <a:gd name="connsiteX6" fmla="*/ 414366 w 414366"/>
              <a:gd name="connsiteY6" fmla="*/ 400050 h 485775"/>
              <a:gd name="connsiteX7" fmla="*/ 247678 w 414366"/>
              <a:gd name="connsiteY7" fmla="*/ 219075 h 485775"/>
              <a:gd name="connsiteX8" fmla="*/ 300066 w 414366"/>
              <a:gd name="connsiteY8" fmla="*/ 0 h 485775"/>
              <a:gd name="connsiteX9" fmla="*/ 190528 w 414366"/>
              <a:gd name="connsiteY9" fmla="*/ 38100 h 485775"/>
              <a:gd name="connsiteX0" fmla="*/ 190528 w 414366"/>
              <a:gd name="connsiteY0" fmla="*/ 38100 h 485903"/>
              <a:gd name="connsiteX1" fmla="*/ 181003 w 414366"/>
              <a:gd name="connsiteY1" fmla="*/ 223837 h 485903"/>
              <a:gd name="connsiteX2" fmla="*/ 28 w 414366"/>
              <a:gd name="connsiteY2" fmla="*/ 347662 h 485903"/>
              <a:gd name="connsiteX3" fmla="*/ 171478 w 414366"/>
              <a:gd name="connsiteY3" fmla="*/ 338137 h 485903"/>
              <a:gd name="connsiteX4" fmla="*/ 190528 w 414366"/>
              <a:gd name="connsiteY4" fmla="*/ 485775 h 485903"/>
              <a:gd name="connsiteX5" fmla="*/ 247678 w 414366"/>
              <a:gd name="connsiteY5" fmla="*/ 309562 h 485903"/>
              <a:gd name="connsiteX6" fmla="*/ 414366 w 414366"/>
              <a:gd name="connsiteY6" fmla="*/ 400050 h 485903"/>
              <a:gd name="connsiteX7" fmla="*/ 247678 w 414366"/>
              <a:gd name="connsiteY7" fmla="*/ 219075 h 485903"/>
              <a:gd name="connsiteX8" fmla="*/ 300066 w 414366"/>
              <a:gd name="connsiteY8" fmla="*/ 0 h 485903"/>
              <a:gd name="connsiteX9" fmla="*/ 190528 w 414366"/>
              <a:gd name="connsiteY9" fmla="*/ 38100 h 485903"/>
              <a:gd name="connsiteX0" fmla="*/ 190528 w 414366"/>
              <a:gd name="connsiteY0" fmla="*/ 38100 h 485985"/>
              <a:gd name="connsiteX1" fmla="*/ 181003 w 414366"/>
              <a:gd name="connsiteY1" fmla="*/ 223837 h 485985"/>
              <a:gd name="connsiteX2" fmla="*/ 28 w 414366"/>
              <a:gd name="connsiteY2" fmla="*/ 347662 h 485985"/>
              <a:gd name="connsiteX3" fmla="*/ 171478 w 414366"/>
              <a:gd name="connsiteY3" fmla="*/ 338137 h 485985"/>
              <a:gd name="connsiteX4" fmla="*/ 190528 w 414366"/>
              <a:gd name="connsiteY4" fmla="*/ 485775 h 485985"/>
              <a:gd name="connsiteX5" fmla="*/ 247678 w 414366"/>
              <a:gd name="connsiteY5" fmla="*/ 309562 h 485985"/>
              <a:gd name="connsiteX6" fmla="*/ 414366 w 414366"/>
              <a:gd name="connsiteY6" fmla="*/ 400050 h 485985"/>
              <a:gd name="connsiteX7" fmla="*/ 247678 w 414366"/>
              <a:gd name="connsiteY7" fmla="*/ 219075 h 485985"/>
              <a:gd name="connsiteX8" fmla="*/ 300066 w 414366"/>
              <a:gd name="connsiteY8" fmla="*/ 0 h 485985"/>
              <a:gd name="connsiteX9" fmla="*/ 190528 w 414366"/>
              <a:gd name="connsiteY9" fmla="*/ 38100 h 485985"/>
              <a:gd name="connsiteX0" fmla="*/ 190528 w 414366"/>
              <a:gd name="connsiteY0" fmla="*/ 38100 h 485985"/>
              <a:gd name="connsiteX1" fmla="*/ 181003 w 414366"/>
              <a:gd name="connsiteY1" fmla="*/ 223837 h 485985"/>
              <a:gd name="connsiteX2" fmla="*/ 28 w 414366"/>
              <a:gd name="connsiteY2" fmla="*/ 347662 h 485985"/>
              <a:gd name="connsiteX3" fmla="*/ 171478 w 414366"/>
              <a:gd name="connsiteY3" fmla="*/ 338137 h 485985"/>
              <a:gd name="connsiteX4" fmla="*/ 190528 w 414366"/>
              <a:gd name="connsiteY4" fmla="*/ 485775 h 485985"/>
              <a:gd name="connsiteX5" fmla="*/ 257203 w 414366"/>
              <a:gd name="connsiteY5" fmla="*/ 333374 h 485985"/>
              <a:gd name="connsiteX6" fmla="*/ 414366 w 414366"/>
              <a:gd name="connsiteY6" fmla="*/ 400050 h 485985"/>
              <a:gd name="connsiteX7" fmla="*/ 247678 w 414366"/>
              <a:gd name="connsiteY7" fmla="*/ 219075 h 485985"/>
              <a:gd name="connsiteX8" fmla="*/ 300066 w 414366"/>
              <a:gd name="connsiteY8" fmla="*/ 0 h 485985"/>
              <a:gd name="connsiteX9" fmla="*/ 190528 w 414366"/>
              <a:gd name="connsiteY9" fmla="*/ 38100 h 485985"/>
              <a:gd name="connsiteX0" fmla="*/ 190528 w 414366"/>
              <a:gd name="connsiteY0" fmla="*/ 38100 h 485985"/>
              <a:gd name="connsiteX1" fmla="*/ 166716 w 414366"/>
              <a:gd name="connsiteY1" fmla="*/ 219074 h 485985"/>
              <a:gd name="connsiteX2" fmla="*/ 28 w 414366"/>
              <a:gd name="connsiteY2" fmla="*/ 347662 h 485985"/>
              <a:gd name="connsiteX3" fmla="*/ 171478 w 414366"/>
              <a:gd name="connsiteY3" fmla="*/ 338137 h 485985"/>
              <a:gd name="connsiteX4" fmla="*/ 190528 w 414366"/>
              <a:gd name="connsiteY4" fmla="*/ 485775 h 485985"/>
              <a:gd name="connsiteX5" fmla="*/ 257203 w 414366"/>
              <a:gd name="connsiteY5" fmla="*/ 333374 h 485985"/>
              <a:gd name="connsiteX6" fmla="*/ 414366 w 414366"/>
              <a:gd name="connsiteY6" fmla="*/ 400050 h 485985"/>
              <a:gd name="connsiteX7" fmla="*/ 247678 w 414366"/>
              <a:gd name="connsiteY7" fmla="*/ 219075 h 485985"/>
              <a:gd name="connsiteX8" fmla="*/ 300066 w 414366"/>
              <a:gd name="connsiteY8" fmla="*/ 0 h 485985"/>
              <a:gd name="connsiteX9" fmla="*/ 190528 w 414366"/>
              <a:gd name="connsiteY9" fmla="*/ 38100 h 485985"/>
              <a:gd name="connsiteX0" fmla="*/ 190528 w 414366"/>
              <a:gd name="connsiteY0" fmla="*/ 38100 h 485985"/>
              <a:gd name="connsiteX1" fmla="*/ 166716 w 414366"/>
              <a:gd name="connsiteY1" fmla="*/ 219074 h 485985"/>
              <a:gd name="connsiteX2" fmla="*/ 28 w 414366"/>
              <a:gd name="connsiteY2" fmla="*/ 347662 h 485985"/>
              <a:gd name="connsiteX3" fmla="*/ 171478 w 414366"/>
              <a:gd name="connsiteY3" fmla="*/ 338137 h 485985"/>
              <a:gd name="connsiteX4" fmla="*/ 190528 w 414366"/>
              <a:gd name="connsiteY4" fmla="*/ 485775 h 485985"/>
              <a:gd name="connsiteX5" fmla="*/ 257203 w 414366"/>
              <a:gd name="connsiteY5" fmla="*/ 333374 h 485985"/>
              <a:gd name="connsiteX6" fmla="*/ 414366 w 414366"/>
              <a:gd name="connsiteY6" fmla="*/ 400050 h 485985"/>
              <a:gd name="connsiteX7" fmla="*/ 271491 w 414366"/>
              <a:gd name="connsiteY7" fmla="*/ 214312 h 485985"/>
              <a:gd name="connsiteX8" fmla="*/ 300066 w 414366"/>
              <a:gd name="connsiteY8" fmla="*/ 0 h 485985"/>
              <a:gd name="connsiteX9" fmla="*/ 190528 w 414366"/>
              <a:gd name="connsiteY9" fmla="*/ 38100 h 485985"/>
              <a:gd name="connsiteX0" fmla="*/ 200053 w 414366"/>
              <a:gd name="connsiteY0" fmla="*/ 0 h 505035"/>
              <a:gd name="connsiteX1" fmla="*/ 166716 w 414366"/>
              <a:gd name="connsiteY1" fmla="*/ 238124 h 505035"/>
              <a:gd name="connsiteX2" fmla="*/ 28 w 414366"/>
              <a:gd name="connsiteY2" fmla="*/ 366712 h 505035"/>
              <a:gd name="connsiteX3" fmla="*/ 171478 w 414366"/>
              <a:gd name="connsiteY3" fmla="*/ 357187 h 505035"/>
              <a:gd name="connsiteX4" fmla="*/ 190528 w 414366"/>
              <a:gd name="connsiteY4" fmla="*/ 504825 h 505035"/>
              <a:gd name="connsiteX5" fmla="*/ 257203 w 414366"/>
              <a:gd name="connsiteY5" fmla="*/ 352424 h 505035"/>
              <a:gd name="connsiteX6" fmla="*/ 414366 w 414366"/>
              <a:gd name="connsiteY6" fmla="*/ 419100 h 505035"/>
              <a:gd name="connsiteX7" fmla="*/ 271491 w 414366"/>
              <a:gd name="connsiteY7" fmla="*/ 233362 h 505035"/>
              <a:gd name="connsiteX8" fmla="*/ 300066 w 414366"/>
              <a:gd name="connsiteY8" fmla="*/ 19050 h 505035"/>
              <a:gd name="connsiteX9" fmla="*/ 200053 w 414366"/>
              <a:gd name="connsiteY9" fmla="*/ 0 h 505035"/>
              <a:gd name="connsiteX0" fmla="*/ 200064 w 414377"/>
              <a:gd name="connsiteY0" fmla="*/ 0 h 505035"/>
              <a:gd name="connsiteX1" fmla="*/ 166727 w 414377"/>
              <a:gd name="connsiteY1" fmla="*/ 238124 h 505035"/>
              <a:gd name="connsiteX2" fmla="*/ 39 w 414377"/>
              <a:gd name="connsiteY2" fmla="*/ 366712 h 505035"/>
              <a:gd name="connsiteX3" fmla="*/ 152439 w 414377"/>
              <a:gd name="connsiteY3" fmla="*/ 357187 h 505035"/>
              <a:gd name="connsiteX4" fmla="*/ 190539 w 414377"/>
              <a:gd name="connsiteY4" fmla="*/ 504825 h 505035"/>
              <a:gd name="connsiteX5" fmla="*/ 257214 w 414377"/>
              <a:gd name="connsiteY5" fmla="*/ 352424 h 505035"/>
              <a:gd name="connsiteX6" fmla="*/ 414377 w 414377"/>
              <a:gd name="connsiteY6" fmla="*/ 419100 h 505035"/>
              <a:gd name="connsiteX7" fmla="*/ 271502 w 414377"/>
              <a:gd name="connsiteY7" fmla="*/ 233362 h 505035"/>
              <a:gd name="connsiteX8" fmla="*/ 300077 w 414377"/>
              <a:gd name="connsiteY8" fmla="*/ 19050 h 505035"/>
              <a:gd name="connsiteX9" fmla="*/ 200064 w 414377"/>
              <a:gd name="connsiteY9" fmla="*/ 0 h 505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4377" h="505035">
                <a:moveTo>
                  <a:pt x="200064" y="0"/>
                </a:moveTo>
                <a:lnTo>
                  <a:pt x="166727" y="238124"/>
                </a:lnTo>
                <a:cubicBezTo>
                  <a:pt x="49252" y="261143"/>
                  <a:pt x="1626" y="347662"/>
                  <a:pt x="39" y="366712"/>
                </a:cubicBezTo>
                <a:cubicBezTo>
                  <a:pt x="-1548" y="385762"/>
                  <a:pt x="44489" y="396081"/>
                  <a:pt x="152439" y="357187"/>
                </a:cubicBezTo>
                <a:cubicBezTo>
                  <a:pt x="117514" y="432594"/>
                  <a:pt x="177839" y="509588"/>
                  <a:pt x="190539" y="504825"/>
                </a:cubicBezTo>
                <a:cubicBezTo>
                  <a:pt x="203239" y="500062"/>
                  <a:pt x="253245" y="447674"/>
                  <a:pt x="257214" y="352424"/>
                </a:cubicBezTo>
                <a:cubicBezTo>
                  <a:pt x="289758" y="438150"/>
                  <a:pt x="414377" y="434181"/>
                  <a:pt x="414377" y="419100"/>
                </a:cubicBezTo>
                <a:cubicBezTo>
                  <a:pt x="414377" y="404019"/>
                  <a:pt x="385802" y="300037"/>
                  <a:pt x="271502" y="233362"/>
                </a:cubicBezTo>
                <a:lnTo>
                  <a:pt x="300077" y="19050"/>
                </a:lnTo>
                <a:lnTo>
                  <a:pt x="200064" y="0"/>
                </a:lnTo>
                <a:close/>
              </a:path>
            </a:pathLst>
          </a:custGeom>
          <a:solidFill>
            <a:srgbClr val="EE853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Elipse 21"/>
          <p:cNvSpPr/>
          <p:nvPr/>
        </p:nvSpPr>
        <p:spPr>
          <a:xfrm>
            <a:off x="10758955" y="2393839"/>
            <a:ext cx="449942" cy="46445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Elipse 22"/>
          <p:cNvSpPr/>
          <p:nvPr/>
        </p:nvSpPr>
        <p:spPr>
          <a:xfrm>
            <a:off x="9935702" y="2393838"/>
            <a:ext cx="449942" cy="46445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Forma libre 23"/>
          <p:cNvSpPr/>
          <p:nvPr/>
        </p:nvSpPr>
        <p:spPr>
          <a:xfrm>
            <a:off x="8909278" y="2208811"/>
            <a:ext cx="343580" cy="417257"/>
          </a:xfrm>
          <a:custGeom>
            <a:avLst/>
            <a:gdLst>
              <a:gd name="connsiteX0" fmla="*/ 0 w 348343"/>
              <a:gd name="connsiteY0" fmla="*/ 0 h 348343"/>
              <a:gd name="connsiteX1" fmla="*/ 348343 w 348343"/>
              <a:gd name="connsiteY1" fmla="*/ 58058 h 348343"/>
              <a:gd name="connsiteX2" fmla="*/ 188686 w 348343"/>
              <a:gd name="connsiteY2" fmla="*/ 348343 h 348343"/>
              <a:gd name="connsiteX3" fmla="*/ 0 w 348343"/>
              <a:gd name="connsiteY3" fmla="*/ 0 h 348343"/>
              <a:gd name="connsiteX0" fmla="*/ 0 w 348343"/>
              <a:gd name="connsiteY0" fmla="*/ 19803 h 368146"/>
              <a:gd name="connsiteX1" fmla="*/ 348343 w 348343"/>
              <a:gd name="connsiteY1" fmla="*/ 77861 h 368146"/>
              <a:gd name="connsiteX2" fmla="*/ 188686 w 348343"/>
              <a:gd name="connsiteY2" fmla="*/ 368146 h 368146"/>
              <a:gd name="connsiteX3" fmla="*/ 0 w 348343"/>
              <a:gd name="connsiteY3" fmla="*/ 19803 h 368146"/>
              <a:gd name="connsiteX0" fmla="*/ 0 w 348343"/>
              <a:gd name="connsiteY0" fmla="*/ 21878 h 370221"/>
              <a:gd name="connsiteX1" fmla="*/ 348343 w 348343"/>
              <a:gd name="connsiteY1" fmla="*/ 70411 h 370221"/>
              <a:gd name="connsiteX2" fmla="*/ 188686 w 348343"/>
              <a:gd name="connsiteY2" fmla="*/ 370221 h 370221"/>
              <a:gd name="connsiteX3" fmla="*/ 0 w 348343"/>
              <a:gd name="connsiteY3" fmla="*/ 21878 h 370221"/>
              <a:gd name="connsiteX0" fmla="*/ 0 w 343580"/>
              <a:gd name="connsiteY0" fmla="*/ 32695 h 347701"/>
              <a:gd name="connsiteX1" fmla="*/ 343580 w 343580"/>
              <a:gd name="connsiteY1" fmla="*/ 47891 h 347701"/>
              <a:gd name="connsiteX2" fmla="*/ 183923 w 343580"/>
              <a:gd name="connsiteY2" fmla="*/ 347701 h 347701"/>
              <a:gd name="connsiteX3" fmla="*/ 0 w 343580"/>
              <a:gd name="connsiteY3" fmla="*/ 32695 h 347701"/>
              <a:gd name="connsiteX0" fmla="*/ 0 w 343580"/>
              <a:gd name="connsiteY0" fmla="*/ 56439 h 371445"/>
              <a:gd name="connsiteX1" fmla="*/ 343580 w 343580"/>
              <a:gd name="connsiteY1" fmla="*/ 71635 h 371445"/>
              <a:gd name="connsiteX2" fmla="*/ 183923 w 343580"/>
              <a:gd name="connsiteY2" fmla="*/ 371445 h 371445"/>
              <a:gd name="connsiteX3" fmla="*/ 0 w 343580"/>
              <a:gd name="connsiteY3" fmla="*/ 56439 h 371445"/>
              <a:gd name="connsiteX0" fmla="*/ 0 w 343580"/>
              <a:gd name="connsiteY0" fmla="*/ 56439 h 428595"/>
              <a:gd name="connsiteX1" fmla="*/ 343580 w 343580"/>
              <a:gd name="connsiteY1" fmla="*/ 71635 h 428595"/>
              <a:gd name="connsiteX2" fmla="*/ 155348 w 343580"/>
              <a:gd name="connsiteY2" fmla="*/ 428595 h 428595"/>
              <a:gd name="connsiteX3" fmla="*/ 0 w 343580"/>
              <a:gd name="connsiteY3" fmla="*/ 56439 h 428595"/>
              <a:gd name="connsiteX0" fmla="*/ 0 w 343580"/>
              <a:gd name="connsiteY0" fmla="*/ 56439 h 428595"/>
              <a:gd name="connsiteX1" fmla="*/ 343580 w 343580"/>
              <a:gd name="connsiteY1" fmla="*/ 71635 h 428595"/>
              <a:gd name="connsiteX2" fmla="*/ 179840 w 343580"/>
              <a:gd name="connsiteY2" fmla="*/ 402970 h 428595"/>
              <a:gd name="connsiteX3" fmla="*/ 155348 w 343580"/>
              <a:gd name="connsiteY3" fmla="*/ 428595 h 428595"/>
              <a:gd name="connsiteX4" fmla="*/ 0 w 343580"/>
              <a:gd name="connsiteY4" fmla="*/ 56439 h 428595"/>
              <a:gd name="connsiteX0" fmla="*/ 0 w 343580"/>
              <a:gd name="connsiteY0" fmla="*/ 56439 h 402970"/>
              <a:gd name="connsiteX1" fmla="*/ 343580 w 343580"/>
              <a:gd name="connsiteY1" fmla="*/ 71635 h 402970"/>
              <a:gd name="connsiteX2" fmla="*/ 179840 w 343580"/>
              <a:gd name="connsiteY2" fmla="*/ 402970 h 402970"/>
              <a:gd name="connsiteX3" fmla="*/ 0 w 343580"/>
              <a:gd name="connsiteY3" fmla="*/ 56439 h 402970"/>
              <a:gd name="connsiteX0" fmla="*/ 0 w 343580"/>
              <a:gd name="connsiteY0" fmla="*/ 56439 h 417257"/>
              <a:gd name="connsiteX1" fmla="*/ 343580 w 343580"/>
              <a:gd name="connsiteY1" fmla="*/ 71635 h 417257"/>
              <a:gd name="connsiteX2" fmla="*/ 175077 w 343580"/>
              <a:gd name="connsiteY2" fmla="*/ 417257 h 417257"/>
              <a:gd name="connsiteX3" fmla="*/ 0 w 343580"/>
              <a:gd name="connsiteY3" fmla="*/ 56439 h 417257"/>
              <a:gd name="connsiteX0" fmla="*/ 0 w 343580"/>
              <a:gd name="connsiteY0" fmla="*/ 56439 h 417257"/>
              <a:gd name="connsiteX1" fmla="*/ 343580 w 343580"/>
              <a:gd name="connsiteY1" fmla="*/ 71635 h 417257"/>
              <a:gd name="connsiteX2" fmla="*/ 175077 w 343580"/>
              <a:gd name="connsiteY2" fmla="*/ 417257 h 417257"/>
              <a:gd name="connsiteX3" fmla="*/ 0 w 343580"/>
              <a:gd name="connsiteY3" fmla="*/ 56439 h 417257"/>
              <a:gd name="connsiteX0" fmla="*/ 0 w 343580"/>
              <a:gd name="connsiteY0" fmla="*/ 56439 h 417257"/>
              <a:gd name="connsiteX1" fmla="*/ 343580 w 343580"/>
              <a:gd name="connsiteY1" fmla="*/ 71635 h 417257"/>
              <a:gd name="connsiteX2" fmla="*/ 175077 w 343580"/>
              <a:gd name="connsiteY2" fmla="*/ 417257 h 417257"/>
              <a:gd name="connsiteX3" fmla="*/ 0 w 343580"/>
              <a:gd name="connsiteY3" fmla="*/ 56439 h 417257"/>
              <a:gd name="connsiteX0" fmla="*/ 0 w 343580"/>
              <a:gd name="connsiteY0" fmla="*/ 56439 h 417257"/>
              <a:gd name="connsiteX1" fmla="*/ 343580 w 343580"/>
              <a:gd name="connsiteY1" fmla="*/ 71635 h 417257"/>
              <a:gd name="connsiteX2" fmla="*/ 175077 w 343580"/>
              <a:gd name="connsiteY2" fmla="*/ 417257 h 417257"/>
              <a:gd name="connsiteX3" fmla="*/ 0 w 343580"/>
              <a:gd name="connsiteY3" fmla="*/ 56439 h 41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580" h="417257">
                <a:moveTo>
                  <a:pt x="0" y="56439"/>
                </a:moveTo>
                <a:cubicBezTo>
                  <a:pt x="26609" y="8058"/>
                  <a:pt x="269269" y="-48334"/>
                  <a:pt x="343580" y="71635"/>
                </a:cubicBezTo>
                <a:lnTo>
                  <a:pt x="175077" y="417257"/>
                </a:lnTo>
                <a:lnTo>
                  <a:pt x="0" y="56439"/>
                </a:lnTo>
                <a:close/>
              </a:path>
            </a:pathLst>
          </a:custGeom>
          <a:solidFill>
            <a:srgbClr val="EA6B1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6626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206" y="-56537"/>
            <a:ext cx="6916994" cy="691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299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631" y="182880"/>
            <a:ext cx="5440317" cy="454587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049" y="478972"/>
            <a:ext cx="5440317" cy="454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506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0" y="-65088"/>
            <a:ext cx="12192000" cy="5675086"/>
          </a:xfrm>
          <a:prstGeom prst="rect">
            <a:avLst/>
          </a:prstGeom>
          <a:solidFill>
            <a:srgbClr val="FFFF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0" y="5626071"/>
            <a:ext cx="12192000" cy="1182914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FFFF00">
                <a:tint val="45000"/>
                <a:satMod val="400000"/>
              </a:srgbClr>
            </a:duotone>
          </a:blip>
          <a:srcRect b="4064"/>
          <a:stretch/>
        </p:blipFill>
        <p:spPr>
          <a:xfrm>
            <a:off x="1289912" y="-208702"/>
            <a:ext cx="6065158" cy="5818700"/>
          </a:xfrm>
          <a:prstGeom prst="rect">
            <a:avLst/>
          </a:prstGeom>
          <a:solidFill>
            <a:srgbClr val="FFFF00">
              <a:alpha val="0"/>
            </a:srgbClr>
          </a:solidFill>
        </p:spPr>
      </p:pic>
      <p:sp>
        <p:nvSpPr>
          <p:cNvPr id="8" name="Rectángulo 7"/>
          <p:cNvSpPr/>
          <p:nvPr/>
        </p:nvSpPr>
        <p:spPr>
          <a:xfrm>
            <a:off x="8084264" y="1742514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9" name="Rectángulo 8"/>
          <p:cNvSpPr/>
          <p:nvPr/>
        </p:nvSpPr>
        <p:spPr>
          <a:xfrm>
            <a:off x="8575548" y="1751255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L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7168867" y="2782113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B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7785523" y="2770567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O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8353499" y="2782112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S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8932760" y="2770567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Q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9587510" y="2782112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U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10130888" y="2770567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7406988" y="3758212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M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8173893" y="3742199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Á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8791466" y="3758213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G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9262659" y="3775696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I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9622388" y="3774046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C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0235005" y="3789879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O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22" name="Picture 2" descr="Resultado de imagen de ELFO SENTADO DIBUJ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08" b="53759"/>
          <a:stretch/>
        </p:blipFill>
        <p:spPr bwMode="auto">
          <a:xfrm flipH="1">
            <a:off x="8424722" y="453391"/>
            <a:ext cx="2094097" cy="228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upo 22"/>
          <p:cNvGrpSpPr/>
          <p:nvPr/>
        </p:nvGrpSpPr>
        <p:grpSpPr>
          <a:xfrm>
            <a:off x="2030948" y="1525262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24" name="Forma libre 2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" name="Forma libre 2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3591372" y="582855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27" name="Forma libre 2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Forma libre 2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9" name="Grupo 28"/>
          <p:cNvGrpSpPr/>
          <p:nvPr/>
        </p:nvGrpSpPr>
        <p:grpSpPr>
          <a:xfrm rot="4749431">
            <a:off x="5955614" y="1379819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30" name="Forma libre 2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1" name="Forma libre 3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2" name="Grupo 31"/>
          <p:cNvGrpSpPr/>
          <p:nvPr/>
        </p:nvGrpSpPr>
        <p:grpSpPr>
          <a:xfrm rot="5697277">
            <a:off x="6357529" y="5804696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33" name="Forma libre 3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4" name="Forma libre 3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5" name="Grupo 34"/>
          <p:cNvGrpSpPr/>
          <p:nvPr/>
        </p:nvGrpSpPr>
        <p:grpSpPr>
          <a:xfrm rot="1487819">
            <a:off x="7343947" y="5849855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36" name="Forma libre 3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7" name="Forma libre 3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2764305" y="5930258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39" name="Forma libre 3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0" name="Forma libre 3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6184543" y="5184107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42" name="Forma libre 4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3" name="Forma libre 4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44" name="Grupo 43"/>
          <p:cNvGrpSpPr/>
          <p:nvPr/>
        </p:nvGrpSpPr>
        <p:grpSpPr>
          <a:xfrm rot="7270387">
            <a:off x="7831615" y="5256013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45" name="Forma libre 4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6" name="Forma libre 4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47" name="Grupo 46"/>
          <p:cNvGrpSpPr/>
          <p:nvPr/>
        </p:nvGrpSpPr>
        <p:grpSpPr>
          <a:xfrm>
            <a:off x="4523481" y="0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48" name="Forma libre 4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9" name="Forma libre 4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50" name="Grupo 49"/>
          <p:cNvGrpSpPr/>
          <p:nvPr/>
        </p:nvGrpSpPr>
        <p:grpSpPr>
          <a:xfrm rot="6055731">
            <a:off x="5547913" y="2748288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51" name="Forma libre 5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2" name="Forma libre 5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53" name="Grupo 52"/>
          <p:cNvGrpSpPr/>
          <p:nvPr/>
        </p:nvGrpSpPr>
        <p:grpSpPr>
          <a:xfrm>
            <a:off x="635855" y="5308406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54" name="Forma libre 5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5" name="Forma libre 5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56" name="Grupo 55"/>
          <p:cNvGrpSpPr/>
          <p:nvPr/>
        </p:nvGrpSpPr>
        <p:grpSpPr>
          <a:xfrm rot="5400000">
            <a:off x="9515693" y="5394937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57" name="Forma libre 5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8" name="Forma libre 5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59" name="Grupo 58"/>
          <p:cNvGrpSpPr/>
          <p:nvPr/>
        </p:nvGrpSpPr>
        <p:grpSpPr>
          <a:xfrm>
            <a:off x="11246123" y="5385573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60" name="Forma libre 5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1" name="Forma libre 6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62" name="Grupo 61"/>
          <p:cNvGrpSpPr/>
          <p:nvPr/>
        </p:nvGrpSpPr>
        <p:grpSpPr>
          <a:xfrm>
            <a:off x="9884804" y="5799132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63" name="Forma libre 6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4" name="Forma libre 6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65" name="Grupo 64"/>
          <p:cNvGrpSpPr/>
          <p:nvPr/>
        </p:nvGrpSpPr>
        <p:grpSpPr>
          <a:xfrm rot="3822687">
            <a:off x="4485373" y="5971916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66" name="Forma libre 6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7" name="Forma libre 6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68" name="Grupo 67"/>
          <p:cNvGrpSpPr/>
          <p:nvPr/>
        </p:nvGrpSpPr>
        <p:grpSpPr>
          <a:xfrm rot="10301465">
            <a:off x="3077945" y="2461096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69" name="Forma libre 6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0" name="Forma libre 6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1" name="Grupo 70"/>
          <p:cNvGrpSpPr/>
          <p:nvPr/>
        </p:nvGrpSpPr>
        <p:grpSpPr>
          <a:xfrm rot="2974030">
            <a:off x="1930714" y="5227417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72" name="Forma libre 7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3" name="Forma libre 7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4" name="Grupo 73"/>
          <p:cNvGrpSpPr/>
          <p:nvPr/>
        </p:nvGrpSpPr>
        <p:grpSpPr>
          <a:xfrm>
            <a:off x="4732779" y="5264366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75" name="Forma libre 7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6" name="Forma libre 7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77" name="Grupo 76"/>
          <p:cNvGrpSpPr/>
          <p:nvPr/>
        </p:nvGrpSpPr>
        <p:grpSpPr>
          <a:xfrm>
            <a:off x="10564790" y="5351958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78" name="Forma libre 7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9" name="Forma libre 7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80" name="Grupo 79"/>
          <p:cNvGrpSpPr/>
          <p:nvPr/>
        </p:nvGrpSpPr>
        <p:grpSpPr>
          <a:xfrm>
            <a:off x="4405751" y="333738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81" name="Forma libre 8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2" name="Forma libre 8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83" name="Grupo 82"/>
          <p:cNvGrpSpPr/>
          <p:nvPr/>
        </p:nvGrpSpPr>
        <p:grpSpPr>
          <a:xfrm>
            <a:off x="5555731" y="785661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84" name="Forma libre 8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5" name="Forma libre 8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86" name="Grupo 85"/>
          <p:cNvGrpSpPr/>
          <p:nvPr/>
        </p:nvGrpSpPr>
        <p:grpSpPr>
          <a:xfrm rot="3171704">
            <a:off x="8953351" y="5705450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87" name="Forma libre 8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8" name="Forma libre 8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89" name="Grupo 88"/>
          <p:cNvGrpSpPr/>
          <p:nvPr/>
        </p:nvGrpSpPr>
        <p:grpSpPr>
          <a:xfrm rot="10800000">
            <a:off x="7762771" y="5840272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90" name="Forma libre 8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1" name="Forma libre 9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92" name="Grupo 91"/>
          <p:cNvGrpSpPr/>
          <p:nvPr/>
        </p:nvGrpSpPr>
        <p:grpSpPr>
          <a:xfrm rot="10800000">
            <a:off x="4070291" y="5719010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93" name="Forma libre 9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4" name="Forma libre 9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95" name="Grupo 94"/>
          <p:cNvGrpSpPr/>
          <p:nvPr/>
        </p:nvGrpSpPr>
        <p:grpSpPr>
          <a:xfrm rot="10800000">
            <a:off x="3402122" y="5840272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96" name="Forma libre 9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7" name="Forma libre 9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98" name="Grupo 97"/>
          <p:cNvGrpSpPr/>
          <p:nvPr/>
        </p:nvGrpSpPr>
        <p:grpSpPr>
          <a:xfrm rot="16735102">
            <a:off x="178411" y="5744475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99" name="Forma libre 9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0" name="Forma libre 9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1" name="Grupo 100"/>
          <p:cNvGrpSpPr/>
          <p:nvPr/>
        </p:nvGrpSpPr>
        <p:grpSpPr>
          <a:xfrm rot="10800000">
            <a:off x="6883139" y="5482431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102" name="Forma libre 10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3" name="Forma libre 10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4" name="Grupo 103"/>
          <p:cNvGrpSpPr/>
          <p:nvPr/>
        </p:nvGrpSpPr>
        <p:grpSpPr>
          <a:xfrm rot="10800000">
            <a:off x="6926472" y="502332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105" name="Forma libre 10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6" name="Forma libre 10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07" name="Grupo 106"/>
          <p:cNvGrpSpPr/>
          <p:nvPr/>
        </p:nvGrpSpPr>
        <p:grpSpPr>
          <a:xfrm rot="10800000">
            <a:off x="4827847" y="913133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08" name="Forma libre 10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9" name="Forma libre 10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0" name="Grupo 109"/>
          <p:cNvGrpSpPr/>
          <p:nvPr/>
        </p:nvGrpSpPr>
        <p:grpSpPr>
          <a:xfrm rot="10800000">
            <a:off x="4107859" y="5194084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11" name="Forma libre 11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2" name="Forma libre 11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3" name="Grupo 112"/>
          <p:cNvGrpSpPr/>
          <p:nvPr/>
        </p:nvGrpSpPr>
        <p:grpSpPr>
          <a:xfrm rot="10800000">
            <a:off x="728214" y="5855684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14" name="Forma libre 11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5" name="Forma libre 11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6" name="Grupo 115"/>
          <p:cNvGrpSpPr/>
          <p:nvPr/>
        </p:nvGrpSpPr>
        <p:grpSpPr>
          <a:xfrm rot="10800000">
            <a:off x="2424561" y="5465636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17" name="Forma libre 11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8" name="Forma libre 11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19" name="Grupo 118"/>
          <p:cNvGrpSpPr/>
          <p:nvPr/>
        </p:nvGrpSpPr>
        <p:grpSpPr>
          <a:xfrm rot="10800000">
            <a:off x="2527786" y="3678846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20" name="Forma libre 11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1" name="Forma libre 12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22" name="Grupo 121"/>
          <p:cNvGrpSpPr/>
          <p:nvPr/>
        </p:nvGrpSpPr>
        <p:grpSpPr>
          <a:xfrm rot="10800000">
            <a:off x="5717912" y="5552478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23" name="Forma libre 12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4" name="Forma libre 12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25" name="Grupo 124"/>
          <p:cNvGrpSpPr/>
          <p:nvPr/>
        </p:nvGrpSpPr>
        <p:grpSpPr>
          <a:xfrm rot="10800000">
            <a:off x="7099337" y="1488349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26" name="Forma libre 12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7" name="Forma libre 12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28" name="Grupo 127"/>
          <p:cNvGrpSpPr/>
          <p:nvPr/>
        </p:nvGrpSpPr>
        <p:grpSpPr>
          <a:xfrm rot="17704474">
            <a:off x="3643970" y="207261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129" name="Forma libre 12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0" name="Forma libre 12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1" name="Grupo 130"/>
          <p:cNvGrpSpPr/>
          <p:nvPr/>
        </p:nvGrpSpPr>
        <p:grpSpPr>
          <a:xfrm rot="10800000">
            <a:off x="3024098" y="5372027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32" name="Forma libre 13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3" name="Forma libre 13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4" name="Grupo 133"/>
          <p:cNvGrpSpPr/>
          <p:nvPr/>
        </p:nvGrpSpPr>
        <p:grpSpPr>
          <a:xfrm rot="10800000">
            <a:off x="5078018" y="415022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35" name="Forma libre 13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6" name="Forma libre 13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37" name="Grupo 136"/>
          <p:cNvGrpSpPr/>
          <p:nvPr/>
        </p:nvGrpSpPr>
        <p:grpSpPr>
          <a:xfrm rot="15083533">
            <a:off x="2240353" y="5900053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38" name="Forma libre 13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9" name="Forma libre 13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40" name="Grupo 139"/>
          <p:cNvGrpSpPr/>
          <p:nvPr/>
        </p:nvGrpSpPr>
        <p:grpSpPr>
          <a:xfrm rot="15083533">
            <a:off x="1346000" y="5755921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41" name="Forma libre 14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2" name="Forma libre 14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43" name="Grupo 142"/>
          <p:cNvGrpSpPr/>
          <p:nvPr/>
        </p:nvGrpSpPr>
        <p:grpSpPr>
          <a:xfrm rot="15083533">
            <a:off x="96917" y="5275455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44" name="Forma libre 14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5" name="Forma libre 14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46" name="Grupo 145"/>
          <p:cNvGrpSpPr/>
          <p:nvPr/>
        </p:nvGrpSpPr>
        <p:grpSpPr>
          <a:xfrm rot="15083533">
            <a:off x="5209740" y="5790443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47" name="Forma libre 14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8" name="Forma libre 14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49" name="Grupo 148"/>
          <p:cNvGrpSpPr/>
          <p:nvPr/>
        </p:nvGrpSpPr>
        <p:grpSpPr>
          <a:xfrm rot="15083533">
            <a:off x="8518087" y="5885306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150" name="Forma libre 14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1" name="Forma libre 15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47383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tángulo 154"/>
          <p:cNvSpPr/>
          <p:nvPr/>
        </p:nvSpPr>
        <p:spPr>
          <a:xfrm>
            <a:off x="0" y="-65088"/>
            <a:ext cx="12192000" cy="5675086"/>
          </a:xfrm>
          <a:prstGeom prst="rect">
            <a:avLst/>
          </a:prstGeom>
          <a:solidFill>
            <a:srgbClr val="FFFF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6" name="Rectángulo 155"/>
          <p:cNvSpPr/>
          <p:nvPr/>
        </p:nvSpPr>
        <p:spPr>
          <a:xfrm>
            <a:off x="0" y="5626071"/>
            <a:ext cx="12192000" cy="1182914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7" name="Imagen 156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FFFF00">
                <a:tint val="45000"/>
                <a:satMod val="400000"/>
              </a:srgbClr>
            </a:duotone>
          </a:blip>
          <a:srcRect b="4064"/>
          <a:stretch/>
        </p:blipFill>
        <p:spPr>
          <a:xfrm>
            <a:off x="1289912" y="-208702"/>
            <a:ext cx="6065158" cy="5818700"/>
          </a:xfrm>
          <a:prstGeom prst="rect">
            <a:avLst/>
          </a:prstGeom>
          <a:solidFill>
            <a:srgbClr val="FFFF00">
              <a:alpha val="0"/>
            </a:srgbClr>
          </a:solidFill>
        </p:spPr>
      </p:pic>
      <p:sp>
        <p:nvSpPr>
          <p:cNvPr id="158" name="Rectángulo 157"/>
          <p:cNvSpPr/>
          <p:nvPr/>
        </p:nvSpPr>
        <p:spPr>
          <a:xfrm>
            <a:off x="8084264" y="1742514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159" name="Rectángulo 158"/>
          <p:cNvSpPr/>
          <p:nvPr/>
        </p:nvSpPr>
        <p:spPr>
          <a:xfrm>
            <a:off x="8575548" y="1751255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L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0" name="Rectángulo 159"/>
          <p:cNvSpPr/>
          <p:nvPr/>
        </p:nvSpPr>
        <p:spPr>
          <a:xfrm>
            <a:off x="7168867" y="2782113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B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1" name="Rectángulo 160"/>
          <p:cNvSpPr/>
          <p:nvPr/>
        </p:nvSpPr>
        <p:spPr>
          <a:xfrm>
            <a:off x="7785523" y="2770567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O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2" name="Rectángulo 161"/>
          <p:cNvSpPr/>
          <p:nvPr/>
        </p:nvSpPr>
        <p:spPr>
          <a:xfrm>
            <a:off x="8353499" y="2782112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S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3" name="Rectángulo 162"/>
          <p:cNvSpPr/>
          <p:nvPr/>
        </p:nvSpPr>
        <p:spPr>
          <a:xfrm>
            <a:off x="8932760" y="2770567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Q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4" name="Rectángulo 163"/>
          <p:cNvSpPr/>
          <p:nvPr/>
        </p:nvSpPr>
        <p:spPr>
          <a:xfrm>
            <a:off x="9587510" y="2782112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U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5" name="Rectángulo 164"/>
          <p:cNvSpPr/>
          <p:nvPr/>
        </p:nvSpPr>
        <p:spPr>
          <a:xfrm>
            <a:off x="10130888" y="2770567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166" name="Rectángulo 165"/>
          <p:cNvSpPr/>
          <p:nvPr/>
        </p:nvSpPr>
        <p:spPr>
          <a:xfrm>
            <a:off x="7406988" y="3758212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M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7" name="Rectángulo 166"/>
          <p:cNvSpPr/>
          <p:nvPr/>
        </p:nvSpPr>
        <p:spPr>
          <a:xfrm>
            <a:off x="8173893" y="3742199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Á</a:t>
            </a:r>
          </a:p>
        </p:txBody>
      </p:sp>
      <p:sp>
        <p:nvSpPr>
          <p:cNvPr id="168" name="Rectángulo 167"/>
          <p:cNvSpPr/>
          <p:nvPr/>
        </p:nvSpPr>
        <p:spPr>
          <a:xfrm>
            <a:off x="8791466" y="3758213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G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9" name="Rectángulo 168"/>
          <p:cNvSpPr/>
          <p:nvPr/>
        </p:nvSpPr>
        <p:spPr>
          <a:xfrm>
            <a:off x="9262659" y="3775696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I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0" name="Rectángulo 169"/>
          <p:cNvSpPr/>
          <p:nvPr/>
        </p:nvSpPr>
        <p:spPr>
          <a:xfrm>
            <a:off x="9622388" y="3774046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C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1" name="Rectángulo 170"/>
          <p:cNvSpPr/>
          <p:nvPr/>
        </p:nvSpPr>
        <p:spPr>
          <a:xfrm>
            <a:off x="10235005" y="3789879"/>
            <a:ext cx="108876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O</a:t>
            </a:r>
            <a:endParaRPr lang="es-ES" sz="80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72" name="Picture 2" descr="Resultado de imagen de ELFO SENTADO DIBUJ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08" b="53759"/>
          <a:stretch/>
        </p:blipFill>
        <p:spPr bwMode="auto">
          <a:xfrm flipH="1">
            <a:off x="8424722" y="453391"/>
            <a:ext cx="2094097" cy="228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3" name="Grupo 172"/>
          <p:cNvGrpSpPr/>
          <p:nvPr/>
        </p:nvGrpSpPr>
        <p:grpSpPr>
          <a:xfrm>
            <a:off x="5339747" y="5181647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174" name="Forma libre 17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5" name="Forma libre 17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76" name="Grupo 175"/>
          <p:cNvGrpSpPr/>
          <p:nvPr/>
        </p:nvGrpSpPr>
        <p:grpSpPr>
          <a:xfrm>
            <a:off x="9121878" y="5010613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177" name="Forma libre 17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8" name="Forma libre 17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79" name="Grupo 178"/>
          <p:cNvGrpSpPr/>
          <p:nvPr/>
        </p:nvGrpSpPr>
        <p:grpSpPr>
          <a:xfrm rot="4749431">
            <a:off x="9735511" y="6183395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180" name="Forma libre 17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1" name="Forma libre 18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82" name="Grupo 181"/>
          <p:cNvGrpSpPr/>
          <p:nvPr/>
        </p:nvGrpSpPr>
        <p:grpSpPr>
          <a:xfrm rot="5697277">
            <a:off x="6357529" y="5804696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183" name="Forma libre 18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4" name="Forma libre 18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85" name="Grupo 184"/>
          <p:cNvGrpSpPr/>
          <p:nvPr/>
        </p:nvGrpSpPr>
        <p:grpSpPr>
          <a:xfrm rot="1487819">
            <a:off x="7343947" y="5849855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186" name="Forma libre 18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7" name="Forma libre 18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88" name="Grupo 187"/>
          <p:cNvGrpSpPr/>
          <p:nvPr/>
        </p:nvGrpSpPr>
        <p:grpSpPr>
          <a:xfrm>
            <a:off x="2764305" y="5930258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189" name="Forma libre 18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0" name="Forma libre 18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91" name="Grupo 190"/>
          <p:cNvGrpSpPr/>
          <p:nvPr/>
        </p:nvGrpSpPr>
        <p:grpSpPr>
          <a:xfrm>
            <a:off x="6184543" y="5184107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192" name="Forma libre 19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3" name="Forma libre 19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94" name="Grupo 193"/>
          <p:cNvGrpSpPr/>
          <p:nvPr/>
        </p:nvGrpSpPr>
        <p:grpSpPr>
          <a:xfrm rot="7270387">
            <a:off x="7831615" y="5256013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195" name="Forma libre 19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6" name="Forma libre 19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97" name="Grupo 196"/>
          <p:cNvGrpSpPr/>
          <p:nvPr/>
        </p:nvGrpSpPr>
        <p:grpSpPr>
          <a:xfrm>
            <a:off x="3593317" y="6152637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198" name="Forma libre 19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9" name="Forma libre 19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00" name="Grupo 199"/>
          <p:cNvGrpSpPr/>
          <p:nvPr/>
        </p:nvGrpSpPr>
        <p:grpSpPr>
          <a:xfrm rot="6055731">
            <a:off x="3676174" y="5099224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201" name="Forma libre 20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2" name="Forma libre 20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03" name="Grupo 202"/>
          <p:cNvGrpSpPr/>
          <p:nvPr/>
        </p:nvGrpSpPr>
        <p:grpSpPr>
          <a:xfrm>
            <a:off x="635855" y="5308406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204" name="Forma libre 20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5" name="Forma libre 20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06" name="Grupo 205"/>
          <p:cNvGrpSpPr/>
          <p:nvPr/>
        </p:nvGrpSpPr>
        <p:grpSpPr>
          <a:xfrm rot="5400000">
            <a:off x="9515693" y="5394937"/>
            <a:ext cx="654057" cy="635330"/>
            <a:chOff x="4513027" y="1351442"/>
            <a:chExt cx="2878373" cy="2877658"/>
          </a:xfrm>
          <a:solidFill>
            <a:srgbClr val="FFFF00"/>
          </a:solidFill>
        </p:grpSpPr>
        <p:sp>
          <p:nvSpPr>
            <p:cNvPr id="207" name="Forma libre 20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8" name="Forma libre 20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09" name="Grupo 208"/>
          <p:cNvGrpSpPr/>
          <p:nvPr/>
        </p:nvGrpSpPr>
        <p:grpSpPr>
          <a:xfrm>
            <a:off x="11246123" y="5385573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210" name="Forma libre 20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1" name="Forma libre 21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12" name="Grupo 211"/>
          <p:cNvGrpSpPr/>
          <p:nvPr/>
        </p:nvGrpSpPr>
        <p:grpSpPr>
          <a:xfrm>
            <a:off x="9884804" y="5799132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213" name="Forma libre 21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4" name="Forma libre 21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15" name="Grupo 214"/>
          <p:cNvGrpSpPr/>
          <p:nvPr/>
        </p:nvGrpSpPr>
        <p:grpSpPr>
          <a:xfrm rot="3822687">
            <a:off x="4485373" y="5971916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216" name="Forma libre 21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7" name="Forma libre 21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18" name="Grupo 217"/>
          <p:cNvGrpSpPr/>
          <p:nvPr/>
        </p:nvGrpSpPr>
        <p:grpSpPr>
          <a:xfrm rot="10301465">
            <a:off x="5922621" y="6003949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219" name="Forma libre 21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0" name="Forma libre 21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21" name="Grupo 220"/>
          <p:cNvGrpSpPr/>
          <p:nvPr/>
        </p:nvGrpSpPr>
        <p:grpSpPr>
          <a:xfrm rot="2974030">
            <a:off x="1930714" y="5227417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222" name="Forma libre 22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3" name="Forma libre 22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24" name="Grupo 223"/>
          <p:cNvGrpSpPr/>
          <p:nvPr/>
        </p:nvGrpSpPr>
        <p:grpSpPr>
          <a:xfrm>
            <a:off x="4732779" y="5264366"/>
            <a:ext cx="654057" cy="635330"/>
            <a:chOff x="4513027" y="1351442"/>
            <a:chExt cx="2878373" cy="2877658"/>
          </a:xfrm>
          <a:solidFill>
            <a:srgbClr val="FFC000"/>
          </a:solidFill>
        </p:grpSpPr>
        <p:sp>
          <p:nvSpPr>
            <p:cNvPr id="225" name="Forma libre 22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6" name="Forma libre 22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27" name="Grupo 226"/>
          <p:cNvGrpSpPr/>
          <p:nvPr/>
        </p:nvGrpSpPr>
        <p:grpSpPr>
          <a:xfrm>
            <a:off x="10564790" y="5351958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28" name="Forma libre 22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9" name="Forma libre 22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30" name="Grupo 229"/>
          <p:cNvGrpSpPr/>
          <p:nvPr/>
        </p:nvGrpSpPr>
        <p:grpSpPr>
          <a:xfrm>
            <a:off x="1285784" y="4992670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31" name="Forma libre 23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2" name="Forma libre 23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33" name="Grupo 232"/>
          <p:cNvGrpSpPr/>
          <p:nvPr/>
        </p:nvGrpSpPr>
        <p:grpSpPr>
          <a:xfrm>
            <a:off x="4728692" y="5008217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34" name="Forma libre 23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5" name="Forma libre 23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36" name="Grupo 235"/>
          <p:cNvGrpSpPr/>
          <p:nvPr/>
        </p:nvGrpSpPr>
        <p:grpSpPr>
          <a:xfrm rot="3171704">
            <a:off x="8953351" y="5705450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37" name="Forma libre 23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8" name="Forma libre 23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39" name="Grupo 238"/>
          <p:cNvGrpSpPr/>
          <p:nvPr/>
        </p:nvGrpSpPr>
        <p:grpSpPr>
          <a:xfrm rot="10800000">
            <a:off x="7762771" y="5840272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40" name="Forma libre 23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1" name="Forma libre 24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42" name="Grupo 241"/>
          <p:cNvGrpSpPr/>
          <p:nvPr/>
        </p:nvGrpSpPr>
        <p:grpSpPr>
          <a:xfrm rot="10800000">
            <a:off x="4070291" y="5719010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43" name="Forma libre 24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4" name="Forma libre 24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45" name="Grupo 244"/>
          <p:cNvGrpSpPr/>
          <p:nvPr/>
        </p:nvGrpSpPr>
        <p:grpSpPr>
          <a:xfrm rot="10800000">
            <a:off x="3402122" y="5840272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46" name="Forma libre 24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7" name="Forma libre 24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48" name="Grupo 247"/>
          <p:cNvGrpSpPr/>
          <p:nvPr/>
        </p:nvGrpSpPr>
        <p:grpSpPr>
          <a:xfrm rot="16735102">
            <a:off x="178411" y="5744475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49" name="Forma libre 24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0" name="Forma libre 24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51" name="Grupo 250"/>
          <p:cNvGrpSpPr/>
          <p:nvPr/>
        </p:nvGrpSpPr>
        <p:grpSpPr>
          <a:xfrm rot="10800000">
            <a:off x="6883139" y="5482431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52" name="Forma libre 25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3" name="Forma libre 25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54" name="Grupo 253"/>
          <p:cNvGrpSpPr/>
          <p:nvPr/>
        </p:nvGrpSpPr>
        <p:grpSpPr>
          <a:xfrm rot="10800000">
            <a:off x="11483821" y="5930258"/>
            <a:ext cx="654057" cy="635330"/>
            <a:chOff x="4513027" y="1351442"/>
            <a:chExt cx="2878373" cy="2877658"/>
          </a:xfrm>
          <a:solidFill>
            <a:schemeClr val="accent6">
              <a:lumMod val="75000"/>
            </a:schemeClr>
          </a:solidFill>
        </p:grpSpPr>
        <p:sp>
          <p:nvSpPr>
            <p:cNvPr id="255" name="Forma libre 25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6" name="Forma libre 25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57" name="Grupo 256"/>
          <p:cNvGrpSpPr/>
          <p:nvPr/>
        </p:nvGrpSpPr>
        <p:grpSpPr>
          <a:xfrm rot="10800000">
            <a:off x="7047343" y="6065705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258" name="Forma libre 25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9" name="Forma libre 25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60" name="Grupo 259"/>
          <p:cNvGrpSpPr/>
          <p:nvPr/>
        </p:nvGrpSpPr>
        <p:grpSpPr>
          <a:xfrm rot="10800000">
            <a:off x="4107859" y="5194084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261" name="Forma libre 26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62" name="Forma libre 26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63" name="Grupo 262"/>
          <p:cNvGrpSpPr/>
          <p:nvPr/>
        </p:nvGrpSpPr>
        <p:grpSpPr>
          <a:xfrm rot="10800000">
            <a:off x="728214" y="5855684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264" name="Forma libre 26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65" name="Forma libre 26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66" name="Grupo 265"/>
          <p:cNvGrpSpPr/>
          <p:nvPr/>
        </p:nvGrpSpPr>
        <p:grpSpPr>
          <a:xfrm rot="10800000">
            <a:off x="2424561" y="5465636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267" name="Forma libre 26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68" name="Forma libre 26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69" name="Grupo 268"/>
          <p:cNvGrpSpPr/>
          <p:nvPr/>
        </p:nvGrpSpPr>
        <p:grpSpPr>
          <a:xfrm rot="10800000">
            <a:off x="1802333" y="6047326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270" name="Forma libre 26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1" name="Forma libre 27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72" name="Grupo 271"/>
          <p:cNvGrpSpPr/>
          <p:nvPr/>
        </p:nvGrpSpPr>
        <p:grpSpPr>
          <a:xfrm rot="10800000">
            <a:off x="5717912" y="5552478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273" name="Forma libre 272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4" name="Forma libre 273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75" name="Grupo 274"/>
          <p:cNvGrpSpPr/>
          <p:nvPr/>
        </p:nvGrpSpPr>
        <p:grpSpPr>
          <a:xfrm rot="10800000">
            <a:off x="8466069" y="5335345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276" name="Forma libre 275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7" name="Forma libre 276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78" name="Grupo 277"/>
          <p:cNvGrpSpPr/>
          <p:nvPr/>
        </p:nvGrpSpPr>
        <p:grpSpPr>
          <a:xfrm rot="17704474">
            <a:off x="7416709" y="5125674"/>
            <a:ext cx="654057" cy="635330"/>
            <a:chOff x="4513027" y="1351442"/>
            <a:chExt cx="2878373" cy="2877658"/>
          </a:xfrm>
          <a:solidFill>
            <a:schemeClr val="accent4">
              <a:lumMod val="50000"/>
            </a:schemeClr>
          </a:solidFill>
        </p:grpSpPr>
        <p:sp>
          <p:nvSpPr>
            <p:cNvPr id="279" name="Forma libre 278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0" name="Forma libre 279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81" name="Grupo 280"/>
          <p:cNvGrpSpPr/>
          <p:nvPr/>
        </p:nvGrpSpPr>
        <p:grpSpPr>
          <a:xfrm rot="10800000">
            <a:off x="3024098" y="5372027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282" name="Forma libre 281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3" name="Forma libre 282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84" name="Grupo 283"/>
          <p:cNvGrpSpPr/>
          <p:nvPr/>
        </p:nvGrpSpPr>
        <p:grpSpPr>
          <a:xfrm rot="10800000">
            <a:off x="10869804" y="5960024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285" name="Forma libre 284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6" name="Forma libre 285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87" name="Grupo 286"/>
          <p:cNvGrpSpPr/>
          <p:nvPr/>
        </p:nvGrpSpPr>
        <p:grpSpPr>
          <a:xfrm rot="15083533">
            <a:off x="2240353" y="5900053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288" name="Forma libre 287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9" name="Forma libre 288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90" name="Grupo 289"/>
          <p:cNvGrpSpPr/>
          <p:nvPr/>
        </p:nvGrpSpPr>
        <p:grpSpPr>
          <a:xfrm rot="15083533">
            <a:off x="1346000" y="5755921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291" name="Forma libre 290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92" name="Forma libre 291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93" name="Grupo 292"/>
          <p:cNvGrpSpPr/>
          <p:nvPr/>
        </p:nvGrpSpPr>
        <p:grpSpPr>
          <a:xfrm rot="15083533">
            <a:off x="96917" y="5275455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294" name="Forma libre 293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95" name="Forma libre 294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96" name="Grupo 295"/>
          <p:cNvGrpSpPr/>
          <p:nvPr/>
        </p:nvGrpSpPr>
        <p:grpSpPr>
          <a:xfrm rot="15083533">
            <a:off x="5209740" y="5790443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297" name="Forma libre 296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98" name="Forma libre 297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99" name="Grupo 298"/>
          <p:cNvGrpSpPr/>
          <p:nvPr/>
        </p:nvGrpSpPr>
        <p:grpSpPr>
          <a:xfrm rot="15083533">
            <a:off x="8518087" y="5885306"/>
            <a:ext cx="654057" cy="635330"/>
            <a:chOff x="4513027" y="1351442"/>
            <a:chExt cx="2878373" cy="2877658"/>
          </a:xfrm>
          <a:solidFill>
            <a:srgbClr val="C00000"/>
          </a:solidFill>
        </p:grpSpPr>
        <p:sp>
          <p:nvSpPr>
            <p:cNvPr id="300" name="Forma libre 299"/>
            <p:cNvSpPr/>
            <p:nvPr/>
          </p:nvSpPr>
          <p:spPr>
            <a:xfrm>
              <a:off x="4513027" y="1351442"/>
              <a:ext cx="2878373" cy="2877658"/>
            </a:xfrm>
            <a:custGeom>
              <a:avLst/>
              <a:gdLst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00 h 2876550"/>
                <a:gd name="connsiteX1" fmla="*/ 2752725 w 2867025"/>
                <a:gd name="connsiteY1" fmla="*/ 1581150 h 2876550"/>
                <a:gd name="connsiteX2" fmla="*/ 2867025 w 2867025"/>
                <a:gd name="connsiteY2" fmla="*/ 885825 h 2876550"/>
                <a:gd name="connsiteX3" fmla="*/ 2428875 w 2867025"/>
                <a:gd name="connsiteY3" fmla="*/ 1019175 h 2876550"/>
                <a:gd name="connsiteX4" fmla="*/ 2143125 w 2867025"/>
                <a:gd name="connsiteY4" fmla="*/ 1247775 h 2876550"/>
                <a:gd name="connsiteX5" fmla="*/ 2209800 w 2867025"/>
                <a:gd name="connsiteY5" fmla="*/ 581025 h 2876550"/>
                <a:gd name="connsiteX6" fmla="*/ 1876425 w 2867025"/>
                <a:gd name="connsiteY6" fmla="*/ 0 h 2876550"/>
                <a:gd name="connsiteX7" fmla="*/ 1619250 w 2867025"/>
                <a:gd name="connsiteY7" fmla="*/ 542925 h 2876550"/>
                <a:gd name="connsiteX8" fmla="*/ 1628775 w 2867025"/>
                <a:gd name="connsiteY8" fmla="*/ 1133475 h 2876550"/>
                <a:gd name="connsiteX9" fmla="*/ 1123950 w 2867025"/>
                <a:gd name="connsiteY9" fmla="*/ 504825 h 2876550"/>
                <a:gd name="connsiteX10" fmla="*/ 104775 w 2867025"/>
                <a:gd name="connsiteY10" fmla="*/ 314325 h 2876550"/>
                <a:gd name="connsiteX11" fmla="*/ 533400 w 2867025"/>
                <a:gd name="connsiteY11" fmla="*/ 1143000 h 2876550"/>
                <a:gd name="connsiteX12" fmla="*/ 1343025 w 2867025"/>
                <a:gd name="connsiteY12" fmla="*/ 1571625 h 2876550"/>
                <a:gd name="connsiteX13" fmla="*/ 647700 w 2867025"/>
                <a:gd name="connsiteY13" fmla="*/ 1666875 h 2876550"/>
                <a:gd name="connsiteX14" fmla="*/ 0 w 2867025"/>
                <a:gd name="connsiteY14" fmla="*/ 2095500 h 2876550"/>
                <a:gd name="connsiteX15" fmla="*/ 714375 w 2867025"/>
                <a:gd name="connsiteY15" fmla="*/ 2295525 h 2876550"/>
                <a:gd name="connsiteX16" fmla="*/ 1343025 w 2867025"/>
                <a:gd name="connsiteY16" fmla="*/ 2085975 h 2876550"/>
                <a:gd name="connsiteX17" fmla="*/ 1200150 w 2867025"/>
                <a:gd name="connsiteY17" fmla="*/ 2428875 h 2876550"/>
                <a:gd name="connsiteX18" fmla="*/ 1295400 w 2867025"/>
                <a:gd name="connsiteY18" fmla="*/ 2876550 h 2876550"/>
                <a:gd name="connsiteX19" fmla="*/ 1857375 w 2867025"/>
                <a:gd name="connsiteY19" fmla="*/ 2533650 h 2876550"/>
                <a:gd name="connsiteX20" fmla="*/ 1990725 w 2867025"/>
                <a:gd name="connsiteY20" fmla="*/ 1866900 h 2876550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725 w 2867025"/>
                <a:gd name="connsiteY0" fmla="*/ 1866982 h 2876632"/>
                <a:gd name="connsiteX1" fmla="*/ 2752725 w 2867025"/>
                <a:gd name="connsiteY1" fmla="*/ 1581232 h 2876632"/>
                <a:gd name="connsiteX2" fmla="*/ 2867025 w 2867025"/>
                <a:gd name="connsiteY2" fmla="*/ 885907 h 2876632"/>
                <a:gd name="connsiteX3" fmla="*/ 2428875 w 2867025"/>
                <a:gd name="connsiteY3" fmla="*/ 1019257 h 2876632"/>
                <a:gd name="connsiteX4" fmla="*/ 2143125 w 2867025"/>
                <a:gd name="connsiteY4" fmla="*/ 1247857 h 2876632"/>
                <a:gd name="connsiteX5" fmla="*/ 2209800 w 2867025"/>
                <a:gd name="connsiteY5" fmla="*/ 581107 h 2876632"/>
                <a:gd name="connsiteX6" fmla="*/ 1876425 w 2867025"/>
                <a:gd name="connsiteY6" fmla="*/ 82 h 2876632"/>
                <a:gd name="connsiteX7" fmla="*/ 1619250 w 2867025"/>
                <a:gd name="connsiteY7" fmla="*/ 543007 h 2876632"/>
                <a:gd name="connsiteX8" fmla="*/ 1628775 w 2867025"/>
                <a:gd name="connsiteY8" fmla="*/ 1133557 h 2876632"/>
                <a:gd name="connsiteX9" fmla="*/ 1123950 w 2867025"/>
                <a:gd name="connsiteY9" fmla="*/ 504907 h 2876632"/>
                <a:gd name="connsiteX10" fmla="*/ 104775 w 2867025"/>
                <a:gd name="connsiteY10" fmla="*/ 314407 h 2876632"/>
                <a:gd name="connsiteX11" fmla="*/ 533400 w 2867025"/>
                <a:gd name="connsiteY11" fmla="*/ 1143082 h 2876632"/>
                <a:gd name="connsiteX12" fmla="*/ 1343025 w 2867025"/>
                <a:gd name="connsiteY12" fmla="*/ 1571707 h 2876632"/>
                <a:gd name="connsiteX13" fmla="*/ 647700 w 2867025"/>
                <a:gd name="connsiteY13" fmla="*/ 1666957 h 2876632"/>
                <a:gd name="connsiteX14" fmla="*/ 0 w 2867025"/>
                <a:gd name="connsiteY14" fmla="*/ 2095582 h 2876632"/>
                <a:gd name="connsiteX15" fmla="*/ 714375 w 2867025"/>
                <a:gd name="connsiteY15" fmla="*/ 2295607 h 2876632"/>
                <a:gd name="connsiteX16" fmla="*/ 1343025 w 2867025"/>
                <a:gd name="connsiteY16" fmla="*/ 2086057 h 2876632"/>
                <a:gd name="connsiteX17" fmla="*/ 1200150 w 2867025"/>
                <a:gd name="connsiteY17" fmla="*/ 2428957 h 2876632"/>
                <a:gd name="connsiteX18" fmla="*/ 1295400 w 2867025"/>
                <a:gd name="connsiteY18" fmla="*/ 2876632 h 2876632"/>
                <a:gd name="connsiteX19" fmla="*/ 1857375 w 2867025"/>
                <a:gd name="connsiteY19" fmla="*/ 2533732 h 2876632"/>
                <a:gd name="connsiteX20" fmla="*/ 1990725 w 2867025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6632"/>
                <a:gd name="connsiteX1" fmla="*/ 2752933 w 2867233"/>
                <a:gd name="connsiteY1" fmla="*/ 1581232 h 2876632"/>
                <a:gd name="connsiteX2" fmla="*/ 2867233 w 2867233"/>
                <a:gd name="connsiteY2" fmla="*/ 885907 h 2876632"/>
                <a:gd name="connsiteX3" fmla="*/ 2429083 w 2867233"/>
                <a:gd name="connsiteY3" fmla="*/ 1019257 h 2876632"/>
                <a:gd name="connsiteX4" fmla="*/ 2143333 w 2867233"/>
                <a:gd name="connsiteY4" fmla="*/ 1247857 h 2876632"/>
                <a:gd name="connsiteX5" fmla="*/ 2210008 w 2867233"/>
                <a:gd name="connsiteY5" fmla="*/ 581107 h 2876632"/>
                <a:gd name="connsiteX6" fmla="*/ 1876633 w 2867233"/>
                <a:gd name="connsiteY6" fmla="*/ 82 h 2876632"/>
                <a:gd name="connsiteX7" fmla="*/ 1619458 w 2867233"/>
                <a:gd name="connsiteY7" fmla="*/ 543007 h 2876632"/>
                <a:gd name="connsiteX8" fmla="*/ 1628983 w 2867233"/>
                <a:gd name="connsiteY8" fmla="*/ 1133557 h 2876632"/>
                <a:gd name="connsiteX9" fmla="*/ 1124158 w 2867233"/>
                <a:gd name="connsiteY9" fmla="*/ 504907 h 2876632"/>
                <a:gd name="connsiteX10" fmla="*/ 104983 w 2867233"/>
                <a:gd name="connsiteY10" fmla="*/ 314407 h 2876632"/>
                <a:gd name="connsiteX11" fmla="*/ 533608 w 2867233"/>
                <a:gd name="connsiteY11" fmla="*/ 1143082 h 2876632"/>
                <a:gd name="connsiteX12" fmla="*/ 1343233 w 2867233"/>
                <a:gd name="connsiteY12" fmla="*/ 1571707 h 2876632"/>
                <a:gd name="connsiteX13" fmla="*/ 647908 w 2867233"/>
                <a:gd name="connsiteY13" fmla="*/ 1666957 h 2876632"/>
                <a:gd name="connsiteX14" fmla="*/ 208 w 2867233"/>
                <a:gd name="connsiteY14" fmla="*/ 2095582 h 2876632"/>
                <a:gd name="connsiteX15" fmla="*/ 714583 w 2867233"/>
                <a:gd name="connsiteY15" fmla="*/ 2295607 h 2876632"/>
                <a:gd name="connsiteX16" fmla="*/ 1343233 w 2867233"/>
                <a:gd name="connsiteY16" fmla="*/ 2086057 h 2876632"/>
                <a:gd name="connsiteX17" fmla="*/ 1200358 w 2867233"/>
                <a:gd name="connsiteY17" fmla="*/ 2428957 h 2876632"/>
                <a:gd name="connsiteX18" fmla="*/ 1295608 w 2867233"/>
                <a:gd name="connsiteY18" fmla="*/ 2876632 h 2876632"/>
                <a:gd name="connsiteX19" fmla="*/ 1857583 w 2867233"/>
                <a:gd name="connsiteY19" fmla="*/ 2533732 h 2876632"/>
                <a:gd name="connsiteX20" fmla="*/ 1990933 w 2867233"/>
                <a:gd name="connsiteY20" fmla="*/ 1866982 h 2876632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67233"/>
                <a:gd name="connsiteY0" fmla="*/ 1866982 h 2877740"/>
                <a:gd name="connsiteX1" fmla="*/ 2752933 w 2867233"/>
                <a:gd name="connsiteY1" fmla="*/ 1581232 h 2877740"/>
                <a:gd name="connsiteX2" fmla="*/ 2867233 w 2867233"/>
                <a:gd name="connsiteY2" fmla="*/ 885907 h 2877740"/>
                <a:gd name="connsiteX3" fmla="*/ 2429083 w 2867233"/>
                <a:gd name="connsiteY3" fmla="*/ 1019257 h 2877740"/>
                <a:gd name="connsiteX4" fmla="*/ 2143333 w 2867233"/>
                <a:gd name="connsiteY4" fmla="*/ 1247857 h 2877740"/>
                <a:gd name="connsiteX5" fmla="*/ 2210008 w 2867233"/>
                <a:gd name="connsiteY5" fmla="*/ 581107 h 2877740"/>
                <a:gd name="connsiteX6" fmla="*/ 1876633 w 2867233"/>
                <a:gd name="connsiteY6" fmla="*/ 82 h 2877740"/>
                <a:gd name="connsiteX7" fmla="*/ 1619458 w 2867233"/>
                <a:gd name="connsiteY7" fmla="*/ 543007 h 2877740"/>
                <a:gd name="connsiteX8" fmla="*/ 1628983 w 2867233"/>
                <a:gd name="connsiteY8" fmla="*/ 1133557 h 2877740"/>
                <a:gd name="connsiteX9" fmla="*/ 1124158 w 2867233"/>
                <a:gd name="connsiteY9" fmla="*/ 504907 h 2877740"/>
                <a:gd name="connsiteX10" fmla="*/ 104983 w 2867233"/>
                <a:gd name="connsiteY10" fmla="*/ 314407 h 2877740"/>
                <a:gd name="connsiteX11" fmla="*/ 533608 w 2867233"/>
                <a:gd name="connsiteY11" fmla="*/ 1143082 h 2877740"/>
                <a:gd name="connsiteX12" fmla="*/ 1343233 w 2867233"/>
                <a:gd name="connsiteY12" fmla="*/ 1571707 h 2877740"/>
                <a:gd name="connsiteX13" fmla="*/ 647908 w 2867233"/>
                <a:gd name="connsiteY13" fmla="*/ 1666957 h 2877740"/>
                <a:gd name="connsiteX14" fmla="*/ 208 w 2867233"/>
                <a:gd name="connsiteY14" fmla="*/ 2095582 h 2877740"/>
                <a:gd name="connsiteX15" fmla="*/ 714583 w 2867233"/>
                <a:gd name="connsiteY15" fmla="*/ 2295607 h 2877740"/>
                <a:gd name="connsiteX16" fmla="*/ 1343233 w 2867233"/>
                <a:gd name="connsiteY16" fmla="*/ 2086057 h 2877740"/>
                <a:gd name="connsiteX17" fmla="*/ 1200358 w 2867233"/>
                <a:gd name="connsiteY17" fmla="*/ 2428957 h 2877740"/>
                <a:gd name="connsiteX18" fmla="*/ 1295608 w 2867233"/>
                <a:gd name="connsiteY18" fmla="*/ 2876632 h 2877740"/>
                <a:gd name="connsiteX19" fmla="*/ 1857583 w 2867233"/>
                <a:gd name="connsiteY19" fmla="*/ 2533732 h 2877740"/>
                <a:gd name="connsiteX20" fmla="*/ 1990933 w 2867233"/>
                <a:gd name="connsiteY20" fmla="*/ 1866982 h 2877740"/>
                <a:gd name="connsiteX0" fmla="*/ 1990933 w 2894080"/>
                <a:gd name="connsiteY0" fmla="*/ 1866982 h 2877740"/>
                <a:gd name="connsiteX1" fmla="*/ 2752933 w 2894080"/>
                <a:gd name="connsiteY1" fmla="*/ 1581232 h 2877740"/>
                <a:gd name="connsiteX2" fmla="*/ 2867233 w 2894080"/>
                <a:gd name="connsiteY2" fmla="*/ 885907 h 2877740"/>
                <a:gd name="connsiteX3" fmla="*/ 2429083 w 2894080"/>
                <a:gd name="connsiteY3" fmla="*/ 1019257 h 2877740"/>
                <a:gd name="connsiteX4" fmla="*/ 2143333 w 2894080"/>
                <a:gd name="connsiteY4" fmla="*/ 1247857 h 2877740"/>
                <a:gd name="connsiteX5" fmla="*/ 2210008 w 2894080"/>
                <a:gd name="connsiteY5" fmla="*/ 581107 h 2877740"/>
                <a:gd name="connsiteX6" fmla="*/ 1876633 w 2894080"/>
                <a:gd name="connsiteY6" fmla="*/ 82 h 2877740"/>
                <a:gd name="connsiteX7" fmla="*/ 1619458 w 2894080"/>
                <a:gd name="connsiteY7" fmla="*/ 543007 h 2877740"/>
                <a:gd name="connsiteX8" fmla="*/ 1628983 w 2894080"/>
                <a:gd name="connsiteY8" fmla="*/ 1133557 h 2877740"/>
                <a:gd name="connsiteX9" fmla="*/ 1124158 w 2894080"/>
                <a:gd name="connsiteY9" fmla="*/ 504907 h 2877740"/>
                <a:gd name="connsiteX10" fmla="*/ 104983 w 2894080"/>
                <a:gd name="connsiteY10" fmla="*/ 314407 h 2877740"/>
                <a:gd name="connsiteX11" fmla="*/ 533608 w 2894080"/>
                <a:gd name="connsiteY11" fmla="*/ 1143082 h 2877740"/>
                <a:gd name="connsiteX12" fmla="*/ 1343233 w 2894080"/>
                <a:gd name="connsiteY12" fmla="*/ 1571707 h 2877740"/>
                <a:gd name="connsiteX13" fmla="*/ 647908 w 2894080"/>
                <a:gd name="connsiteY13" fmla="*/ 1666957 h 2877740"/>
                <a:gd name="connsiteX14" fmla="*/ 208 w 2894080"/>
                <a:gd name="connsiteY14" fmla="*/ 2095582 h 2877740"/>
                <a:gd name="connsiteX15" fmla="*/ 714583 w 2894080"/>
                <a:gd name="connsiteY15" fmla="*/ 2295607 h 2877740"/>
                <a:gd name="connsiteX16" fmla="*/ 1343233 w 2894080"/>
                <a:gd name="connsiteY16" fmla="*/ 2086057 h 2877740"/>
                <a:gd name="connsiteX17" fmla="*/ 1200358 w 2894080"/>
                <a:gd name="connsiteY17" fmla="*/ 2428957 h 2877740"/>
                <a:gd name="connsiteX18" fmla="*/ 1295608 w 2894080"/>
                <a:gd name="connsiteY18" fmla="*/ 2876632 h 2877740"/>
                <a:gd name="connsiteX19" fmla="*/ 1857583 w 2894080"/>
                <a:gd name="connsiteY19" fmla="*/ 2533732 h 2877740"/>
                <a:gd name="connsiteX20" fmla="*/ 1990933 w 2894080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638632 w 2878581"/>
                <a:gd name="connsiteY3" fmla="*/ 971632 h 2877740"/>
                <a:gd name="connsiteX4" fmla="*/ 2429083 w 2878581"/>
                <a:gd name="connsiteY4" fmla="*/ 1019257 h 2877740"/>
                <a:gd name="connsiteX5" fmla="*/ 2143333 w 2878581"/>
                <a:gd name="connsiteY5" fmla="*/ 1247857 h 2877740"/>
                <a:gd name="connsiteX6" fmla="*/ 2210008 w 2878581"/>
                <a:gd name="connsiteY6" fmla="*/ 581107 h 2877740"/>
                <a:gd name="connsiteX7" fmla="*/ 1876633 w 2878581"/>
                <a:gd name="connsiteY7" fmla="*/ 82 h 2877740"/>
                <a:gd name="connsiteX8" fmla="*/ 1619458 w 2878581"/>
                <a:gd name="connsiteY8" fmla="*/ 543007 h 2877740"/>
                <a:gd name="connsiteX9" fmla="*/ 1628983 w 2878581"/>
                <a:gd name="connsiteY9" fmla="*/ 1133557 h 2877740"/>
                <a:gd name="connsiteX10" fmla="*/ 1124158 w 2878581"/>
                <a:gd name="connsiteY10" fmla="*/ 504907 h 2877740"/>
                <a:gd name="connsiteX11" fmla="*/ 104983 w 2878581"/>
                <a:gd name="connsiteY11" fmla="*/ 314407 h 2877740"/>
                <a:gd name="connsiteX12" fmla="*/ 533608 w 2878581"/>
                <a:gd name="connsiteY12" fmla="*/ 1143082 h 2877740"/>
                <a:gd name="connsiteX13" fmla="*/ 1343233 w 2878581"/>
                <a:gd name="connsiteY13" fmla="*/ 1571707 h 2877740"/>
                <a:gd name="connsiteX14" fmla="*/ 647908 w 2878581"/>
                <a:gd name="connsiteY14" fmla="*/ 1666957 h 2877740"/>
                <a:gd name="connsiteX15" fmla="*/ 208 w 2878581"/>
                <a:gd name="connsiteY15" fmla="*/ 2095582 h 2877740"/>
                <a:gd name="connsiteX16" fmla="*/ 714583 w 2878581"/>
                <a:gd name="connsiteY16" fmla="*/ 2295607 h 2877740"/>
                <a:gd name="connsiteX17" fmla="*/ 1343233 w 2878581"/>
                <a:gd name="connsiteY17" fmla="*/ 2086057 h 2877740"/>
                <a:gd name="connsiteX18" fmla="*/ 1200358 w 2878581"/>
                <a:gd name="connsiteY18" fmla="*/ 2428957 h 2877740"/>
                <a:gd name="connsiteX19" fmla="*/ 1295608 w 2878581"/>
                <a:gd name="connsiteY19" fmla="*/ 2876632 h 2877740"/>
                <a:gd name="connsiteX20" fmla="*/ 1857583 w 2878581"/>
                <a:gd name="connsiteY20" fmla="*/ 2533732 h 2877740"/>
                <a:gd name="connsiteX21" fmla="*/ 1990933 w 2878581"/>
                <a:gd name="connsiteY21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82 h 2877740"/>
                <a:gd name="connsiteX1" fmla="*/ 2752933 w 2878581"/>
                <a:gd name="connsiteY1" fmla="*/ 1581232 h 2877740"/>
                <a:gd name="connsiteX2" fmla="*/ 2867233 w 2878581"/>
                <a:gd name="connsiteY2" fmla="*/ 885907 h 2877740"/>
                <a:gd name="connsiteX3" fmla="*/ 2429083 w 2878581"/>
                <a:gd name="connsiteY3" fmla="*/ 1019257 h 2877740"/>
                <a:gd name="connsiteX4" fmla="*/ 2143333 w 2878581"/>
                <a:gd name="connsiteY4" fmla="*/ 1247857 h 2877740"/>
                <a:gd name="connsiteX5" fmla="*/ 2210008 w 2878581"/>
                <a:gd name="connsiteY5" fmla="*/ 581107 h 2877740"/>
                <a:gd name="connsiteX6" fmla="*/ 1876633 w 2878581"/>
                <a:gd name="connsiteY6" fmla="*/ 82 h 2877740"/>
                <a:gd name="connsiteX7" fmla="*/ 1619458 w 2878581"/>
                <a:gd name="connsiteY7" fmla="*/ 543007 h 2877740"/>
                <a:gd name="connsiteX8" fmla="*/ 1628983 w 2878581"/>
                <a:gd name="connsiteY8" fmla="*/ 1133557 h 2877740"/>
                <a:gd name="connsiteX9" fmla="*/ 1124158 w 2878581"/>
                <a:gd name="connsiteY9" fmla="*/ 504907 h 2877740"/>
                <a:gd name="connsiteX10" fmla="*/ 104983 w 2878581"/>
                <a:gd name="connsiteY10" fmla="*/ 314407 h 2877740"/>
                <a:gd name="connsiteX11" fmla="*/ 533608 w 2878581"/>
                <a:gd name="connsiteY11" fmla="*/ 1143082 h 2877740"/>
                <a:gd name="connsiteX12" fmla="*/ 1343233 w 2878581"/>
                <a:gd name="connsiteY12" fmla="*/ 1571707 h 2877740"/>
                <a:gd name="connsiteX13" fmla="*/ 647908 w 2878581"/>
                <a:gd name="connsiteY13" fmla="*/ 1666957 h 2877740"/>
                <a:gd name="connsiteX14" fmla="*/ 208 w 2878581"/>
                <a:gd name="connsiteY14" fmla="*/ 2095582 h 2877740"/>
                <a:gd name="connsiteX15" fmla="*/ 714583 w 2878581"/>
                <a:gd name="connsiteY15" fmla="*/ 2295607 h 2877740"/>
                <a:gd name="connsiteX16" fmla="*/ 1343233 w 2878581"/>
                <a:gd name="connsiteY16" fmla="*/ 2086057 h 2877740"/>
                <a:gd name="connsiteX17" fmla="*/ 1200358 w 2878581"/>
                <a:gd name="connsiteY17" fmla="*/ 2428957 h 2877740"/>
                <a:gd name="connsiteX18" fmla="*/ 1295608 w 2878581"/>
                <a:gd name="connsiteY18" fmla="*/ 2876632 h 2877740"/>
                <a:gd name="connsiteX19" fmla="*/ 1857583 w 2878581"/>
                <a:gd name="connsiteY19" fmla="*/ 2533732 h 2877740"/>
                <a:gd name="connsiteX20" fmla="*/ 1990933 w 2878581"/>
                <a:gd name="connsiteY20" fmla="*/ 1866982 h 2877740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933 w 2878581"/>
                <a:gd name="connsiteY0" fmla="*/ 1866900 h 2877658"/>
                <a:gd name="connsiteX1" fmla="*/ 2752933 w 2878581"/>
                <a:gd name="connsiteY1" fmla="*/ 1581150 h 2877658"/>
                <a:gd name="connsiteX2" fmla="*/ 2867233 w 2878581"/>
                <a:gd name="connsiteY2" fmla="*/ 885825 h 2877658"/>
                <a:gd name="connsiteX3" fmla="*/ 2429083 w 2878581"/>
                <a:gd name="connsiteY3" fmla="*/ 1019175 h 2877658"/>
                <a:gd name="connsiteX4" fmla="*/ 2143333 w 2878581"/>
                <a:gd name="connsiteY4" fmla="*/ 1247775 h 2877658"/>
                <a:gd name="connsiteX5" fmla="*/ 2210008 w 2878581"/>
                <a:gd name="connsiteY5" fmla="*/ 581025 h 2877658"/>
                <a:gd name="connsiteX6" fmla="*/ 1876633 w 2878581"/>
                <a:gd name="connsiteY6" fmla="*/ 0 h 2877658"/>
                <a:gd name="connsiteX7" fmla="*/ 1619458 w 2878581"/>
                <a:gd name="connsiteY7" fmla="*/ 542925 h 2877658"/>
                <a:gd name="connsiteX8" fmla="*/ 1628983 w 2878581"/>
                <a:gd name="connsiteY8" fmla="*/ 1133475 h 2877658"/>
                <a:gd name="connsiteX9" fmla="*/ 1124158 w 2878581"/>
                <a:gd name="connsiteY9" fmla="*/ 504825 h 2877658"/>
                <a:gd name="connsiteX10" fmla="*/ 104983 w 2878581"/>
                <a:gd name="connsiteY10" fmla="*/ 314325 h 2877658"/>
                <a:gd name="connsiteX11" fmla="*/ 533608 w 2878581"/>
                <a:gd name="connsiteY11" fmla="*/ 1143000 h 2877658"/>
                <a:gd name="connsiteX12" fmla="*/ 1343233 w 2878581"/>
                <a:gd name="connsiteY12" fmla="*/ 1571625 h 2877658"/>
                <a:gd name="connsiteX13" fmla="*/ 647908 w 2878581"/>
                <a:gd name="connsiteY13" fmla="*/ 1666875 h 2877658"/>
                <a:gd name="connsiteX14" fmla="*/ 208 w 2878581"/>
                <a:gd name="connsiteY14" fmla="*/ 2095500 h 2877658"/>
                <a:gd name="connsiteX15" fmla="*/ 714583 w 2878581"/>
                <a:gd name="connsiteY15" fmla="*/ 2295525 h 2877658"/>
                <a:gd name="connsiteX16" fmla="*/ 1343233 w 2878581"/>
                <a:gd name="connsiteY16" fmla="*/ 2085975 h 2877658"/>
                <a:gd name="connsiteX17" fmla="*/ 1200358 w 2878581"/>
                <a:gd name="connsiteY17" fmla="*/ 2428875 h 2877658"/>
                <a:gd name="connsiteX18" fmla="*/ 1295608 w 2878581"/>
                <a:gd name="connsiteY18" fmla="*/ 2876550 h 2877658"/>
                <a:gd name="connsiteX19" fmla="*/ 1857583 w 2878581"/>
                <a:gd name="connsiteY19" fmla="*/ 2533650 h 2877658"/>
                <a:gd name="connsiteX20" fmla="*/ 1990933 w 2878581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  <a:gd name="connsiteX0" fmla="*/ 1990725 w 2878373"/>
                <a:gd name="connsiteY0" fmla="*/ 1866900 h 2877658"/>
                <a:gd name="connsiteX1" fmla="*/ 2752725 w 2878373"/>
                <a:gd name="connsiteY1" fmla="*/ 1581150 h 2877658"/>
                <a:gd name="connsiteX2" fmla="*/ 2867025 w 2878373"/>
                <a:gd name="connsiteY2" fmla="*/ 885825 h 2877658"/>
                <a:gd name="connsiteX3" fmla="*/ 2428875 w 2878373"/>
                <a:gd name="connsiteY3" fmla="*/ 1019175 h 2877658"/>
                <a:gd name="connsiteX4" fmla="*/ 2143125 w 2878373"/>
                <a:gd name="connsiteY4" fmla="*/ 1247775 h 2877658"/>
                <a:gd name="connsiteX5" fmla="*/ 2209800 w 2878373"/>
                <a:gd name="connsiteY5" fmla="*/ 581025 h 2877658"/>
                <a:gd name="connsiteX6" fmla="*/ 1876425 w 2878373"/>
                <a:gd name="connsiteY6" fmla="*/ 0 h 2877658"/>
                <a:gd name="connsiteX7" fmla="*/ 1619250 w 2878373"/>
                <a:gd name="connsiteY7" fmla="*/ 542925 h 2877658"/>
                <a:gd name="connsiteX8" fmla="*/ 1628775 w 2878373"/>
                <a:gd name="connsiteY8" fmla="*/ 1133475 h 2877658"/>
                <a:gd name="connsiteX9" fmla="*/ 1123950 w 2878373"/>
                <a:gd name="connsiteY9" fmla="*/ 504825 h 2877658"/>
                <a:gd name="connsiteX10" fmla="*/ 104775 w 2878373"/>
                <a:gd name="connsiteY10" fmla="*/ 314325 h 2877658"/>
                <a:gd name="connsiteX11" fmla="*/ 533400 w 2878373"/>
                <a:gd name="connsiteY11" fmla="*/ 1143000 h 2877658"/>
                <a:gd name="connsiteX12" fmla="*/ 1343025 w 2878373"/>
                <a:gd name="connsiteY12" fmla="*/ 1571625 h 2877658"/>
                <a:gd name="connsiteX13" fmla="*/ 647700 w 2878373"/>
                <a:gd name="connsiteY13" fmla="*/ 1666875 h 2877658"/>
                <a:gd name="connsiteX14" fmla="*/ 0 w 2878373"/>
                <a:gd name="connsiteY14" fmla="*/ 2095500 h 2877658"/>
                <a:gd name="connsiteX15" fmla="*/ 714375 w 2878373"/>
                <a:gd name="connsiteY15" fmla="*/ 2295525 h 2877658"/>
                <a:gd name="connsiteX16" fmla="*/ 1343025 w 2878373"/>
                <a:gd name="connsiteY16" fmla="*/ 2085975 h 2877658"/>
                <a:gd name="connsiteX17" fmla="*/ 1200150 w 2878373"/>
                <a:gd name="connsiteY17" fmla="*/ 2428875 h 2877658"/>
                <a:gd name="connsiteX18" fmla="*/ 1295400 w 2878373"/>
                <a:gd name="connsiteY18" fmla="*/ 2876550 h 2877658"/>
                <a:gd name="connsiteX19" fmla="*/ 1857375 w 2878373"/>
                <a:gd name="connsiteY19" fmla="*/ 2533650 h 2877658"/>
                <a:gd name="connsiteX20" fmla="*/ 1990725 w 2878373"/>
                <a:gd name="connsiteY20" fmla="*/ 1866900 h 287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878373" h="2877658">
                  <a:moveTo>
                    <a:pt x="1990725" y="1866900"/>
                  </a:moveTo>
                  <a:cubicBezTo>
                    <a:pt x="2206625" y="1831975"/>
                    <a:pt x="2606675" y="1744662"/>
                    <a:pt x="2752725" y="1581150"/>
                  </a:cubicBezTo>
                  <a:cubicBezTo>
                    <a:pt x="2898775" y="1417638"/>
                    <a:pt x="2886075" y="992188"/>
                    <a:pt x="2867025" y="885825"/>
                  </a:cubicBezTo>
                  <a:cubicBezTo>
                    <a:pt x="2622550" y="944563"/>
                    <a:pt x="2549525" y="958850"/>
                    <a:pt x="2428875" y="1019175"/>
                  </a:cubicBezTo>
                  <a:lnTo>
                    <a:pt x="2143125" y="1247775"/>
                  </a:lnTo>
                  <a:lnTo>
                    <a:pt x="2209800" y="581025"/>
                  </a:lnTo>
                  <a:cubicBezTo>
                    <a:pt x="2165350" y="373062"/>
                    <a:pt x="2098675" y="177800"/>
                    <a:pt x="1876425" y="0"/>
                  </a:cubicBezTo>
                  <a:cubicBezTo>
                    <a:pt x="1692275" y="260350"/>
                    <a:pt x="1660525" y="354013"/>
                    <a:pt x="1619250" y="542925"/>
                  </a:cubicBezTo>
                  <a:lnTo>
                    <a:pt x="1628775" y="1133475"/>
                  </a:lnTo>
                  <a:lnTo>
                    <a:pt x="1123950" y="504825"/>
                  </a:lnTo>
                  <a:cubicBezTo>
                    <a:pt x="869950" y="368300"/>
                    <a:pt x="631825" y="236538"/>
                    <a:pt x="104775" y="314325"/>
                  </a:cubicBezTo>
                  <a:cubicBezTo>
                    <a:pt x="168275" y="687387"/>
                    <a:pt x="327025" y="933450"/>
                    <a:pt x="533400" y="1143000"/>
                  </a:cubicBezTo>
                  <a:cubicBezTo>
                    <a:pt x="739775" y="1352550"/>
                    <a:pt x="1143000" y="1512888"/>
                    <a:pt x="1343025" y="1571625"/>
                  </a:cubicBezTo>
                  <a:cubicBezTo>
                    <a:pt x="1047750" y="1611312"/>
                    <a:pt x="871537" y="1579563"/>
                    <a:pt x="647700" y="1666875"/>
                  </a:cubicBezTo>
                  <a:cubicBezTo>
                    <a:pt x="423863" y="1754187"/>
                    <a:pt x="207962" y="1743075"/>
                    <a:pt x="0" y="2095500"/>
                  </a:cubicBezTo>
                  <a:cubicBezTo>
                    <a:pt x="11113" y="2200275"/>
                    <a:pt x="490538" y="2297113"/>
                    <a:pt x="714375" y="2295525"/>
                  </a:cubicBezTo>
                  <a:cubicBezTo>
                    <a:pt x="938213" y="2293938"/>
                    <a:pt x="1262063" y="2063750"/>
                    <a:pt x="1343025" y="2085975"/>
                  </a:cubicBezTo>
                  <a:lnTo>
                    <a:pt x="1200150" y="2428875"/>
                  </a:lnTo>
                  <a:cubicBezTo>
                    <a:pt x="1192213" y="2560638"/>
                    <a:pt x="1185862" y="2859087"/>
                    <a:pt x="1295400" y="2876550"/>
                  </a:cubicBezTo>
                  <a:cubicBezTo>
                    <a:pt x="1404938" y="2894013"/>
                    <a:pt x="1741488" y="2701925"/>
                    <a:pt x="1857375" y="2533650"/>
                  </a:cubicBezTo>
                  <a:cubicBezTo>
                    <a:pt x="1973262" y="2365375"/>
                    <a:pt x="2003425" y="2082800"/>
                    <a:pt x="1990725" y="1866900"/>
                  </a:cubicBez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1" name="Forma libre 300"/>
            <p:cNvSpPr/>
            <p:nvPr/>
          </p:nvSpPr>
          <p:spPr>
            <a:xfrm>
              <a:off x="6486525" y="3228975"/>
              <a:ext cx="904875" cy="1000125"/>
            </a:xfrm>
            <a:custGeom>
              <a:avLst/>
              <a:gdLst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  <a:gd name="connsiteX0" fmla="*/ 38100 w 904875"/>
                <a:gd name="connsiteY0" fmla="*/ 0 h 1000125"/>
                <a:gd name="connsiteX1" fmla="*/ 904875 w 904875"/>
                <a:gd name="connsiteY1" fmla="*/ 876300 h 1000125"/>
                <a:gd name="connsiteX2" fmla="*/ 733425 w 904875"/>
                <a:gd name="connsiteY2" fmla="*/ 1000125 h 1000125"/>
                <a:gd name="connsiteX3" fmla="*/ 0 w 904875"/>
                <a:gd name="connsiteY3" fmla="*/ 38100 h 1000125"/>
                <a:gd name="connsiteX4" fmla="*/ 38100 w 904875"/>
                <a:gd name="connsiteY4" fmla="*/ 0 h 100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1000125">
                  <a:moveTo>
                    <a:pt x="38100" y="0"/>
                  </a:moveTo>
                  <a:cubicBezTo>
                    <a:pt x="188912" y="139700"/>
                    <a:pt x="579438" y="290513"/>
                    <a:pt x="904875" y="876300"/>
                  </a:cubicBezTo>
                  <a:lnTo>
                    <a:pt x="733425" y="1000125"/>
                  </a:lnTo>
                  <a:cubicBezTo>
                    <a:pt x="382588" y="365125"/>
                    <a:pt x="115887" y="204787"/>
                    <a:pt x="0" y="38100"/>
                  </a:cubicBezTo>
                  <a:lnTo>
                    <a:pt x="3810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18820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169142" y="2902857"/>
            <a:ext cx="2554515" cy="3955143"/>
          </a:xfrm>
          <a:prstGeom prst="rect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 4"/>
          <p:cNvSpPr/>
          <p:nvPr/>
        </p:nvSpPr>
        <p:spPr>
          <a:xfrm>
            <a:off x="2434087" y="1012178"/>
            <a:ext cx="6067216" cy="4246853"/>
          </a:xfrm>
          <a:custGeom>
            <a:avLst/>
            <a:gdLst>
              <a:gd name="connsiteX0" fmla="*/ 0 w 6633028"/>
              <a:gd name="connsiteY0" fmla="*/ 2641600 h 3991429"/>
              <a:gd name="connsiteX1" fmla="*/ 711200 w 6633028"/>
              <a:gd name="connsiteY1" fmla="*/ 798286 h 3991429"/>
              <a:gd name="connsiteX2" fmla="*/ 2119086 w 6633028"/>
              <a:gd name="connsiteY2" fmla="*/ 333829 h 3991429"/>
              <a:gd name="connsiteX3" fmla="*/ 3672114 w 6633028"/>
              <a:gd name="connsiteY3" fmla="*/ 0 h 3991429"/>
              <a:gd name="connsiteX4" fmla="*/ 5471886 w 6633028"/>
              <a:gd name="connsiteY4" fmla="*/ 537029 h 3991429"/>
              <a:gd name="connsiteX5" fmla="*/ 6633028 w 6633028"/>
              <a:gd name="connsiteY5" fmla="*/ 1901372 h 3991429"/>
              <a:gd name="connsiteX6" fmla="*/ 6444343 w 6633028"/>
              <a:gd name="connsiteY6" fmla="*/ 3323772 h 3991429"/>
              <a:gd name="connsiteX7" fmla="*/ 5326743 w 6633028"/>
              <a:gd name="connsiteY7" fmla="*/ 3947886 h 3991429"/>
              <a:gd name="connsiteX8" fmla="*/ 4615543 w 6633028"/>
              <a:gd name="connsiteY8" fmla="*/ 3570515 h 3991429"/>
              <a:gd name="connsiteX9" fmla="*/ 4151086 w 6633028"/>
              <a:gd name="connsiteY9" fmla="*/ 2844800 h 3991429"/>
              <a:gd name="connsiteX10" fmla="*/ 3265714 w 6633028"/>
              <a:gd name="connsiteY10" fmla="*/ 2830286 h 3991429"/>
              <a:gd name="connsiteX11" fmla="*/ 2583543 w 6633028"/>
              <a:gd name="connsiteY11" fmla="*/ 2989943 h 3991429"/>
              <a:gd name="connsiteX12" fmla="*/ 1814286 w 6633028"/>
              <a:gd name="connsiteY12" fmla="*/ 3643086 h 3991429"/>
              <a:gd name="connsiteX13" fmla="*/ 1364343 w 6633028"/>
              <a:gd name="connsiteY13" fmla="*/ 3991429 h 3991429"/>
              <a:gd name="connsiteX14" fmla="*/ 449943 w 6633028"/>
              <a:gd name="connsiteY14" fmla="*/ 3410858 h 3991429"/>
              <a:gd name="connsiteX15" fmla="*/ 0 w 6633028"/>
              <a:gd name="connsiteY15" fmla="*/ 2641600 h 3991429"/>
              <a:gd name="connsiteX0" fmla="*/ 0 w 6633028"/>
              <a:gd name="connsiteY0" fmla="*/ 2641600 h 3991429"/>
              <a:gd name="connsiteX1" fmla="*/ 711200 w 6633028"/>
              <a:gd name="connsiteY1" fmla="*/ 798286 h 3991429"/>
              <a:gd name="connsiteX2" fmla="*/ 2119086 w 6633028"/>
              <a:gd name="connsiteY2" fmla="*/ 333829 h 3991429"/>
              <a:gd name="connsiteX3" fmla="*/ 3672114 w 6633028"/>
              <a:gd name="connsiteY3" fmla="*/ 0 h 3991429"/>
              <a:gd name="connsiteX4" fmla="*/ 5471886 w 6633028"/>
              <a:gd name="connsiteY4" fmla="*/ 537029 h 3991429"/>
              <a:gd name="connsiteX5" fmla="*/ 6633028 w 6633028"/>
              <a:gd name="connsiteY5" fmla="*/ 1901372 h 3991429"/>
              <a:gd name="connsiteX6" fmla="*/ 6444343 w 6633028"/>
              <a:gd name="connsiteY6" fmla="*/ 3323772 h 3991429"/>
              <a:gd name="connsiteX7" fmla="*/ 5326743 w 6633028"/>
              <a:gd name="connsiteY7" fmla="*/ 3947886 h 3991429"/>
              <a:gd name="connsiteX8" fmla="*/ 4615543 w 6633028"/>
              <a:gd name="connsiteY8" fmla="*/ 3570515 h 3991429"/>
              <a:gd name="connsiteX9" fmla="*/ 4151086 w 6633028"/>
              <a:gd name="connsiteY9" fmla="*/ 2844800 h 3991429"/>
              <a:gd name="connsiteX10" fmla="*/ 3265714 w 6633028"/>
              <a:gd name="connsiteY10" fmla="*/ 2830286 h 3991429"/>
              <a:gd name="connsiteX11" fmla="*/ 2583543 w 6633028"/>
              <a:gd name="connsiteY11" fmla="*/ 2989943 h 3991429"/>
              <a:gd name="connsiteX12" fmla="*/ 1814286 w 6633028"/>
              <a:gd name="connsiteY12" fmla="*/ 3643086 h 3991429"/>
              <a:gd name="connsiteX13" fmla="*/ 1364343 w 6633028"/>
              <a:gd name="connsiteY13" fmla="*/ 3991429 h 3991429"/>
              <a:gd name="connsiteX14" fmla="*/ 449943 w 6633028"/>
              <a:gd name="connsiteY14" fmla="*/ 3410858 h 3991429"/>
              <a:gd name="connsiteX15" fmla="*/ 0 w 6633028"/>
              <a:gd name="connsiteY15" fmla="*/ 2641600 h 3991429"/>
              <a:gd name="connsiteX0" fmla="*/ 0 w 6633028"/>
              <a:gd name="connsiteY0" fmla="*/ 2641600 h 3991429"/>
              <a:gd name="connsiteX1" fmla="*/ 711200 w 6633028"/>
              <a:gd name="connsiteY1" fmla="*/ 798286 h 3991429"/>
              <a:gd name="connsiteX2" fmla="*/ 3672114 w 6633028"/>
              <a:gd name="connsiteY2" fmla="*/ 0 h 3991429"/>
              <a:gd name="connsiteX3" fmla="*/ 5471886 w 6633028"/>
              <a:gd name="connsiteY3" fmla="*/ 537029 h 3991429"/>
              <a:gd name="connsiteX4" fmla="*/ 6633028 w 6633028"/>
              <a:gd name="connsiteY4" fmla="*/ 1901372 h 3991429"/>
              <a:gd name="connsiteX5" fmla="*/ 6444343 w 6633028"/>
              <a:gd name="connsiteY5" fmla="*/ 3323772 h 3991429"/>
              <a:gd name="connsiteX6" fmla="*/ 5326743 w 6633028"/>
              <a:gd name="connsiteY6" fmla="*/ 3947886 h 3991429"/>
              <a:gd name="connsiteX7" fmla="*/ 4615543 w 6633028"/>
              <a:gd name="connsiteY7" fmla="*/ 3570515 h 3991429"/>
              <a:gd name="connsiteX8" fmla="*/ 4151086 w 6633028"/>
              <a:gd name="connsiteY8" fmla="*/ 2844800 h 3991429"/>
              <a:gd name="connsiteX9" fmla="*/ 3265714 w 6633028"/>
              <a:gd name="connsiteY9" fmla="*/ 2830286 h 3991429"/>
              <a:gd name="connsiteX10" fmla="*/ 2583543 w 6633028"/>
              <a:gd name="connsiteY10" fmla="*/ 2989943 h 3991429"/>
              <a:gd name="connsiteX11" fmla="*/ 1814286 w 6633028"/>
              <a:gd name="connsiteY11" fmla="*/ 3643086 h 3991429"/>
              <a:gd name="connsiteX12" fmla="*/ 1364343 w 6633028"/>
              <a:gd name="connsiteY12" fmla="*/ 3991429 h 3991429"/>
              <a:gd name="connsiteX13" fmla="*/ 449943 w 6633028"/>
              <a:gd name="connsiteY13" fmla="*/ 3410858 h 3991429"/>
              <a:gd name="connsiteX14" fmla="*/ 0 w 6633028"/>
              <a:gd name="connsiteY14" fmla="*/ 2641600 h 3991429"/>
              <a:gd name="connsiteX0" fmla="*/ 0 w 6633028"/>
              <a:gd name="connsiteY0" fmla="*/ 2646323 h 3996152"/>
              <a:gd name="connsiteX1" fmla="*/ 711200 w 6633028"/>
              <a:gd name="connsiteY1" fmla="*/ 803009 h 3996152"/>
              <a:gd name="connsiteX2" fmla="*/ 3672114 w 6633028"/>
              <a:gd name="connsiteY2" fmla="*/ 4723 h 3996152"/>
              <a:gd name="connsiteX3" fmla="*/ 5471886 w 6633028"/>
              <a:gd name="connsiteY3" fmla="*/ 541752 h 3996152"/>
              <a:gd name="connsiteX4" fmla="*/ 6633028 w 6633028"/>
              <a:gd name="connsiteY4" fmla="*/ 1906095 h 3996152"/>
              <a:gd name="connsiteX5" fmla="*/ 6444343 w 6633028"/>
              <a:gd name="connsiteY5" fmla="*/ 3328495 h 3996152"/>
              <a:gd name="connsiteX6" fmla="*/ 5326743 w 6633028"/>
              <a:gd name="connsiteY6" fmla="*/ 3952609 h 3996152"/>
              <a:gd name="connsiteX7" fmla="*/ 4615543 w 6633028"/>
              <a:gd name="connsiteY7" fmla="*/ 3575238 h 3996152"/>
              <a:gd name="connsiteX8" fmla="*/ 4151086 w 6633028"/>
              <a:gd name="connsiteY8" fmla="*/ 2849523 h 3996152"/>
              <a:gd name="connsiteX9" fmla="*/ 3265714 w 6633028"/>
              <a:gd name="connsiteY9" fmla="*/ 2835009 h 3996152"/>
              <a:gd name="connsiteX10" fmla="*/ 2583543 w 6633028"/>
              <a:gd name="connsiteY10" fmla="*/ 2994666 h 3996152"/>
              <a:gd name="connsiteX11" fmla="*/ 1814286 w 6633028"/>
              <a:gd name="connsiteY11" fmla="*/ 3647809 h 3996152"/>
              <a:gd name="connsiteX12" fmla="*/ 1364343 w 6633028"/>
              <a:gd name="connsiteY12" fmla="*/ 3996152 h 3996152"/>
              <a:gd name="connsiteX13" fmla="*/ 449943 w 6633028"/>
              <a:gd name="connsiteY13" fmla="*/ 3415581 h 3996152"/>
              <a:gd name="connsiteX14" fmla="*/ 0 w 6633028"/>
              <a:gd name="connsiteY14" fmla="*/ 2646323 h 3996152"/>
              <a:gd name="connsiteX0" fmla="*/ 0 w 6633028"/>
              <a:gd name="connsiteY0" fmla="*/ 2646323 h 3996152"/>
              <a:gd name="connsiteX1" fmla="*/ 711200 w 6633028"/>
              <a:gd name="connsiteY1" fmla="*/ 803009 h 3996152"/>
              <a:gd name="connsiteX2" fmla="*/ 3672114 w 6633028"/>
              <a:gd name="connsiteY2" fmla="*/ 4723 h 3996152"/>
              <a:gd name="connsiteX3" fmla="*/ 5471886 w 6633028"/>
              <a:gd name="connsiteY3" fmla="*/ 541752 h 3996152"/>
              <a:gd name="connsiteX4" fmla="*/ 6633028 w 6633028"/>
              <a:gd name="connsiteY4" fmla="*/ 1906095 h 3996152"/>
              <a:gd name="connsiteX5" fmla="*/ 6444343 w 6633028"/>
              <a:gd name="connsiteY5" fmla="*/ 3328495 h 3996152"/>
              <a:gd name="connsiteX6" fmla="*/ 5326743 w 6633028"/>
              <a:gd name="connsiteY6" fmla="*/ 3952609 h 3996152"/>
              <a:gd name="connsiteX7" fmla="*/ 4615543 w 6633028"/>
              <a:gd name="connsiteY7" fmla="*/ 3575238 h 3996152"/>
              <a:gd name="connsiteX8" fmla="*/ 4151086 w 6633028"/>
              <a:gd name="connsiteY8" fmla="*/ 2849523 h 3996152"/>
              <a:gd name="connsiteX9" fmla="*/ 3265714 w 6633028"/>
              <a:gd name="connsiteY9" fmla="*/ 2835009 h 3996152"/>
              <a:gd name="connsiteX10" fmla="*/ 2583543 w 6633028"/>
              <a:gd name="connsiteY10" fmla="*/ 2994666 h 3996152"/>
              <a:gd name="connsiteX11" fmla="*/ 1814286 w 6633028"/>
              <a:gd name="connsiteY11" fmla="*/ 3647809 h 3996152"/>
              <a:gd name="connsiteX12" fmla="*/ 1364343 w 6633028"/>
              <a:gd name="connsiteY12" fmla="*/ 3996152 h 3996152"/>
              <a:gd name="connsiteX13" fmla="*/ 449943 w 6633028"/>
              <a:gd name="connsiteY13" fmla="*/ 3415581 h 3996152"/>
              <a:gd name="connsiteX14" fmla="*/ 0 w 6633028"/>
              <a:gd name="connsiteY14" fmla="*/ 2646323 h 3996152"/>
              <a:gd name="connsiteX0" fmla="*/ 0 w 6633028"/>
              <a:gd name="connsiteY0" fmla="*/ 2646323 h 3996152"/>
              <a:gd name="connsiteX1" fmla="*/ 711200 w 6633028"/>
              <a:gd name="connsiteY1" fmla="*/ 803009 h 3996152"/>
              <a:gd name="connsiteX2" fmla="*/ 3672114 w 6633028"/>
              <a:gd name="connsiteY2" fmla="*/ 4723 h 3996152"/>
              <a:gd name="connsiteX3" fmla="*/ 5471886 w 6633028"/>
              <a:gd name="connsiteY3" fmla="*/ 541752 h 3996152"/>
              <a:gd name="connsiteX4" fmla="*/ 6633028 w 6633028"/>
              <a:gd name="connsiteY4" fmla="*/ 1906095 h 3996152"/>
              <a:gd name="connsiteX5" fmla="*/ 6444343 w 6633028"/>
              <a:gd name="connsiteY5" fmla="*/ 3328495 h 3996152"/>
              <a:gd name="connsiteX6" fmla="*/ 5326743 w 6633028"/>
              <a:gd name="connsiteY6" fmla="*/ 3952609 h 3996152"/>
              <a:gd name="connsiteX7" fmla="*/ 4615543 w 6633028"/>
              <a:gd name="connsiteY7" fmla="*/ 3575238 h 3996152"/>
              <a:gd name="connsiteX8" fmla="*/ 4151086 w 6633028"/>
              <a:gd name="connsiteY8" fmla="*/ 2849523 h 3996152"/>
              <a:gd name="connsiteX9" fmla="*/ 3265714 w 6633028"/>
              <a:gd name="connsiteY9" fmla="*/ 2835009 h 3996152"/>
              <a:gd name="connsiteX10" fmla="*/ 2583543 w 6633028"/>
              <a:gd name="connsiteY10" fmla="*/ 2994666 h 3996152"/>
              <a:gd name="connsiteX11" fmla="*/ 1814286 w 6633028"/>
              <a:gd name="connsiteY11" fmla="*/ 3647809 h 3996152"/>
              <a:gd name="connsiteX12" fmla="*/ 1364343 w 6633028"/>
              <a:gd name="connsiteY12" fmla="*/ 3996152 h 3996152"/>
              <a:gd name="connsiteX13" fmla="*/ 449943 w 6633028"/>
              <a:gd name="connsiteY13" fmla="*/ 3415581 h 3996152"/>
              <a:gd name="connsiteX14" fmla="*/ 0 w 6633028"/>
              <a:gd name="connsiteY14" fmla="*/ 2646323 h 3996152"/>
              <a:gd name="connsiteX0" fmla="*/ 0 w 6633028"/>
              <a:gd name="connsiteY0" fmla="*/ 2646323 h 3996152"/>
              <a:gd name="connsiteX1" fmla="*/ 711200 w 6633028"/>
              <a:gd name="connsiteY1" fmla="*/ 803009 h 3996152"/>
              <a:gd name="connsiteX2" fmla="*/ 3672114 w 6633028"/>
              <a:gd name="connsiteY2" fmla="*/ 4723 h 3996152"/>
              <a:gd name="connsiteX3" fmla="*/ 5471886 w 6633028"/>
              <a:gd name="connsiteY3" fmla="*/ 541752 h 3996152"/>
              <a:gd name="connsiteX4" fmla="*/ 6633028 w 6633028"/>
              <a:gd name="connsiteY4" fmla="*/ 1906095 h 3996152"/>
              <a:gd name="connsiteX5" fmla="*/ 6444343 w 6633028"/>
              <a:gd name="connsiteY5" fmla="*/ 3328495 h 3996152"/>
              <a:gd name="connsiteX6" fmla="*/ 5326743 w 6633028"/>
              <a:gd name="connsiteY6" fmla="*/ 3952609 h 3996152"/>
              <a:gd name="connsiteX7" fmla="*/ 4615543 w 6633028"/>
              <a:gd name="connsiteY7" fmla="*/ 3575238 h 3996152"/>
              <a:gd name="connsiteX8" fmla="*/ 4151086 w 6633028"/>
              <a:gd name="connsiteY8" fmla="*/ 2849523 h 3996152"/>
              <a:gd name="connsiteX9" fmla="*/ 3265714 w 6633028"/>
              <a:gd name="connsiteY9" fmla="*/ 2835009 h 3996152"/>
              <a:gd name="connsiteX10" fmla="*/ 2583543 w 6633028"/>
              <a:gd name="connsiteY10" fmla="*/ 2994666 h 3996152"/>
              <a:gd name="connsiteX11" fmla="*/ 1814286 w 6633028"/>
              <a:gd name="connsiteY11" fmla="*/ 3647809 h 3996152"/>
              <a:gd name="connsiteX12" fmla="*/ 1364343 w 6633028"/>
              <a:gd name="connsiteY12" fmla="*/ 3996152 h 3996152"/>
              <a:gd name="connsiteX13" fmla="*/ 449943 w 6633028"/>
              <a:gd name="connsiteY13" fmla="*/ 3415581 h 3996152"/>
              <a:gd name="connsiteX14" fmla="*/ 0 w 6633028"/>
              <a:gd name="connsiteY14" fmla="*/ 2646323 h 3996152"/>
              <a:gd name="connsiteX0" fmla="*/ 0 w 6633028"/>
              <a:gd name="connsiteY0" fmla="*/ 2646323 h 3996152"/>
              <a:gd name="connsiteX1" fmla="*/ 711200 w 6633028"/>
              <a:gd name="connsiteY1" fmla="*/ 803009 h 3996152"/>
              <a:gd name="connsiteX2" fmla="*/ 3672114 w 6633028"/>
              <a:gd name="connsiteY2" fmla="*/ 4723 h 3996152"/>
              <a:gd name="connsiteX3" fmla="*/ 5471886 w 6633028"/>
              <a:gd name="connsiteY3" fmla="*/ 541752 h 3996152"/>
              <a:gd name="connsiteX4" fmla="*/ 6633028 w 6633028"/>
              <a:gd name="connsiteY4" fmla="*/ 1906095 h 3996152"/>
              <a:gd name="connsiteX5" fmla="*/ 6444343 w 6633028"/>
              <a:gd name="connsiteY5" fmla="*/ 3328495 h 3996152"/>
              <a:gd name="connsiteX6" fmla="*/ 5326743 w 6633028"/>
              <a:gd name="connsiteY6" fmla="*/ 3952609 h 3996152"/>
              <a:gd name="connsiteX7" fmla="*/ 4615543 w 6633028"/>
              <a:gd name="connsiteY7" fmla="*/ 3575238 h 3996152"/>
              <a:gd name="connsiteX8" fmla="*/ 4151086 w 6633028"/>
              <a:gd name="connsiteY8" fmla="*/ 2849523 h 3996152"/>
              <a:gd name="connsiteX9" fmla="*/ 3265714 w 6633028"/>
              <a:gd name="connsiteY9" fmla="*/ 2835009 h 3996152"/>
              <a:gd name="connsiteX10" fmla="*/ 2583543 w 6633028"/>
              <a:gd name="connsiteY10" fmla="*/ 2994666 h 3996152"/>
              <a:gd name="connsiteX11" fmla="*/ 1814286 w 6633028"/>
              <a:gd name="connsiteY11" fmla="*/ 3647809 h 3996152"/>
              <a:gd name="connsiteX12" fmla="*/ 1364343 w 6633028"/>
              <a:gd name="connsiteY12" fmla="*/ 3996152 h 3996152"/>
              <a:gd name="connsiteX13" fmla="*/ 449943 w 6633028"/>
              <a:gd name="connsiteY13" fmla="*/ 3415581 h 3996152"/>
              <a:gd name="connsiteX14" fmla="*/ 0 w 6633028"/>
              <a:gd name="connsiteY14" fmla="*/ 2646323 h 3996152"/>
              <a:gd name="connsiteX0" fmla="*/ 0 w 6633028"/>
              <a:gd name="connsiteY0" fmla="*/ 2646323 h 3996152"/>
              <a:gd name="connsiteX1" fmla="*/ 711200 w 6633028"/>
              <a:gd name="connsiteY1" fmla="*/ 803009 h 3996152"/>
              <a:gd name="connsiteX2" fmla="*/ 3672114 w 6633028"/>
              <a:gd name="connsiteY2" fmla="*/ 4723 h 3996152"/>
              <a:gd name="connsiteX3" fmla="*/ 5471886 w 6633028"/>
              <a:gd name="connsiteY3" fmla="*/ 541752 h 3996152"/>
              <a:gd name="connsiteX4" fmla="*/ 6633028 w 6633028"/>
              <a:gd name="connsiteY4" fmla="*/ 1906095 h 3996152"/>
              <a:gd name="connsiteX5" fmla="*/ 6444343 w 6633028"/>
              <a:gd name="connsiteY5" fmla="*/ 3328495 h 3996152"/>
              <a:gd name="connsiteX6" fmla="*/ 5326743 w 6633028"/>
              <a:gd name="connsiteY6" fmla="*/ 3952609 h 3996152"/>
              <a:gd name="connsiteX7" fmla="*/ 4615543 w 6633028"/>
              <a:gd name="connsiteY7" fmla="*/ 3575238 h 3996152"/>
              <a:gd name="connsiteX8" fmla="*/ 4151086 w 6633028"/>
              <a:gd name="connsiteY8" fmla="*/ 2849523 h 3996152"/>
              <a:gd name="connsiteX9" fmla="*/ 3265714 w 6633028"/>
              <a:gd name="connsiteY9" fmla="*/ 2835009 h 3996152"/>
              <a:gd name="connsiteX10" fmla="*/ 2583543 w 6633028"/>
              <a:gd name="connsiteY10" fmla="*/ 2994666 h 3996152"/>
              <a:gd name="connsiteX11" fmla="*/ 1814286 w 6633028"/>
              <a:gd name="connsiteY11" fmla="*/ 3647809 h 3996152"/>
              <a:gd name="connsiteX12" fmla="*/ 1364343 w 6633028"/>
              <a:gd name="connsiteY12" fmla="*/ 3996152 h 3996152"/>
              <a:gd name="connsiteX13" fmla="*/ 449943 w 6633028"/>
              <a:gd name="connsiteY13" fmla="*/ 3415581 h 3996152"/>
              <a:gd name="connsiteX14" fmla="*/ 0 w 6633028"/>
              <a:gd name="connsiteY14" fmla="*/ 2646323 h 3996152"/>
              <a:gd name="connsiteX0" fmla="*/ 0 w 6633028"/>
              <a:gd name="connsiteY0" fmla="*/ 2646323 h 3996152"/>
              <a:gd name="connsiteX1" fmla="*/ 711200 w 6633028"/>
              <a:gd name="connsiteY1" fmla="*/ 803009 h 3996152"/>
              <a:gd name="connsiteX2" fmla="*/ 3672114 w 6633028"/>
              <a:gd name="connsiteY2" fmla="*/ 4723 h 3996152"/>
              <a:gd name="connsiteX3" fmla="*/ 5471886 w 6633028"/>
              <a:gd name="connsiteY3" fmla="*/ 541752 h 3996152"/>
              <a:gd name="connsiteX4" fmla="*/ 6633028 w 6633028"/>
              <a:gd name="connsiteY4" fmla="*/ 1906095 h 3996152"/>
              <a:gd name="connsiteX5" fmla="*/ 6444343 w 6633028"/>
              <a:gd name="connsiteY5" fmla="*/ 3328495 h 3996152"/>
              <a:gd name="connsiteX6" fmla="*/ 5326743 w 6633028"/>
              <a:gd name="connsiteY6" fmla="*/ 3952609 h 3996152"/>
              <a:gd name="connsiteX7" fmla="*/ 4615543 w 6633028"/>
              <a:gd name="connsiteY7" fmla="*/ 3575238 h 3996152"/>
              <a:gd name="connsiteX8" fmla="*/ 4151086 w 6633028"/>
              <a:gd name="connsiteY8" fmla="*/ 2849523 h 3996152"/>
              <a:gd name="connsiteX9" fmla="*/ 3265714 w 6633028"/>
              <a:gd name="connsiteY9" fmla="*/ 2835009 h 3996152"/>
              <a:gd name="connsiteX10" fmla="*/ 2583543 w 6633028"/>
              <a:gd name="connsiteY10" fmla="*/ 2994666 h 3996152"/>
              <a:gd name="connsiteX11" fmla="*/ 1814286 w 6633028"/>
              <a:gd name="connsiteY11" fmla="*/ 3647809 h 3996152"/>
              <a:gd name="connsiteX12" fmla="*/ 1364343 w 6633028"/>
              <a:gd name="connsiteY12" fmla="*/ 3996152 h 3996152"/>
              <a:gd name="connsiteX13" fmla="*/ 449943 w 6633028"/>
              <a:gd name="connsiteY13" fmla="*/ 3415581 h 3996152"/>
              <a:gd name="connsiteX14" fmla="*/ 0 w 6633028"/>
              <a:gd name="connsiteY14" fmla="*/ 2646323 h 3996152"/>
              <a:gd name="connsiteX0" fmla="*/ 0 w 6633028"/>
              <a:gd name="connsiteY0" fmla="*/ 2646323 h 4000632"/>
              <a:gd name="connsiteX1" fmla="*/ 711200 w 6633028"/>
              <a:gd name="connsiteY1" fmla="*/ 803009 h 4000632"/>
              <a:gd name="connsiteX2" fmla="*/ 3672114 w 6633028"/>
              <a:gd name="connsiteY2" fmla="*/ 4723 h 4000632"/>
              <a:gd name="connsiteX3" fmla="*/ 5471886 w 6633028"/>
              <a:gd name="connsiteY3" fmla="*/ 541752 h 4000632"/>
              <a:gd name="connsiteX4" fmla="*/ 6633028 w 6633028"/>
              <a:gd name="connsiteY4" fmla="*/ 1906095 h 4000632"/>
              <a:gd name="connsiteX5" fmla="*/ 6444343 w 6633028"/>
              <a:gd name="connsiteY5" fmla="*/ 3328495 h 4000632"/>
              <a:gd name="connsiteX6" fmla="*/ 5326743 w 6633028"/>
              <a:gd name="connsiteY6" fmla="*/ 3952609 h 4000632"/>
              <a:gd name="connsiteX7" fmla="*/ 4615543 w 6633028"/>
              <a:gd name="connsiteY7" fmla="*/ 3575238 h 4000632"/>
              <a:gd name="connsiteX8" fmla="*/ 4151086 w 6633028"/>
              <a:gd name="connsiteY8" fmla="*/ 2849523 h 4000632"/>
              <a:gd name="connsiteX9" fmla="*/ 3265714 w 6633028"/>
              <a:gd name="connsiteY9" fmla="*/ 2835009 h 4000632"/>
              <a:gd name="connsiteX10" fmla="*/ 2583543 w 6633028"/>
              <a:gd name="connsiteY10" fmla="*/ 2994666 h 4000632"/>
              <a:gd name="connsiteX11" fmla="*/ 1814286 w 6633028"/>
              <a:gd name="connsiteY11" fmla="*/ 3647809 h 4000632"/>
              <a:gd name="connsiteX12" fmla="*/ 1364343 w 6633028"/>
              <a:gd name="connsiteY12" fmla="*/ 3996152 h 4000632"/>
              <a:gd name="connsiteX13" fmla="*/ 449943 w 6633028"/>
              <a:gd name="connsiteY13" fmla="*/ 3415581 h 4000632"/>
              <a:gd name="connsiteX14" fmla="*/ 0 w 6633028"/>
              <a:gd name="connsiteY14" fmla="*/ 2646323 h 4000632"/>
              <a:gd name="connsiteX0" fmla="*/ 0 w 6633028"/>
              <a:gd name="connsiteY0" fmla="*/ 2646323 h 4000632"/>
              <a:gd name="connsiteX1" fmla="*/ 711200 w 6633028"/>
              <a:gd name="connsiteY1" fmla="*/ 803009 h 4000632"/>
              <a:gd name="connsiteX2" fmla="*/ 3672114 w 6633028"/>
              <a:gd name="connsiteY2" fmla="*/ 4723 h 4000632"/>
              <a:gd name="connsiteX3" fmla="*/ 5471886 w 6633028"/>
              <a:gd name="connsiteY3" fmla="*/ 541752 h 4000632"/>
              <a:gd name="connsiteX4" fmla="*/ 6633028 w 6633028"/>
              <a:gd name="connsiteY4" fmla="*/ 1906095 h 4000632"/>
              <a:gd name="connsiteX5" fmla="*/ 6444343 w 6633028"/>
              <a:gd name="connsiteY5" fmla="*/ 3328495 h 4000632"/>
              <a:gd name="connsiteX6" fmla="*/ 5326743 w 6633028"/>
              <a:gd name="connsiteY6" fmla="*/ 3952609 h 4000632"/>
              <a:gd name="connsiteX7" fmla="*/ 4615543 w 6633028"/>
              <a:gd name="connsiteY7" fmla="*/ 3575238 h 4000632"/>
              <a:gd name="connsiteX8" fmla="*/ 4151086 w 6633028"/>
              <a:gd name="connsiteY8" fmla="*/ 2849523 h 4000632"/>
              <a:gd name="connsiteX9" fmla="*/ 3265714 w 6633028"/>
              <a:gd name="connsiteY9" fmla="*/ 2835009 h 4000632"/>
              <a:gd name="connsiteX10" fmla="*/ 2583543 w 6633028"/>
              <a:gd name="connsiteY10" fmla="*/ 2994666 h 4000632"/>
              <a:gd name="connsiteX11" fmla="*/ 1814286 w 6633028"/>
              <a:gd name="connsiteY11" fmla="*/ 3647809 h 4000632"/>
              <a:gd name="connsiteX12" fmla="*/ 1364343 w 6633028"/>
              <a:gd name="connsiteY12" fmla="*/ 3996152 h 4000632"/>
              <a:gd name="connsiteX13" fmla="*/ 449943 w 6633028"/>
              <a:gd name="connsiteY13" fmla="*/ 3415581 h 4000632"/>
              <a:gd name="connsiteX14" fmla="*/ 0 w 6633028"/>
              <a:gd name="connsiteY14" fmla="*/ 2646323 h 4000632"/>
              <a:gd name="connsiteX0" fmla="*/ 4721 w 6637749"/>
              <a:gd name="connsiteY0" fmla="*/ 2646323 h 4000632"/>
              <a:gd name="connsiteX1" fmla="*/ 715921 w 6637749"/>
              <a:gd name="connsiteY1" fmla="*/ 803009 h 4000632"/>
              <a:gd name="connsiteX2" fmla="*/ 3676835 w 6637749"/>
              <a:gd name="connsiteY2" fmla="*/ 4723 h 4000632"/>
              <a:gd name="connsiteX3" fmla="*/ 5476607 w 6637749"/>
              <a:gd name="connsiteY3" fmla="*/ 541752 h 4000632"/>
              <a:gd name="connsiteX4" fmla="*/ 6637749 w 6637749"/>
              <a:gd name="connsiteY4" fmla="*/ 1906095 h 4000632"/>
              <a:gd name="connsiteX5" fmla="*/ 6449064 w 6637749"/>
              <a:gd name="connsiteY5" fmla="*/ 3328495 h 4000632"/>
              <a:gd name="connsiteX6" fmla="*/ 5331464 w 6637749"/>
              <a:gd name="connsiteY6" fmla="*/ 3952609 h 4000632"/>
              <a:gd name="connsiteX7" fmla="*/ 4620264 w 6637749"/>
              <a:gd name="connsiteY7" fmla="*/ 3575238 h 4000632"/>
              <a:gd name="connsiteX8" fmla="*/ 4155807 w 6637749"/>
              <a:gd name="connsiteY8" fmla="*/ 2849523 h 4000632"/>
              <a:gd name="connsiteX9" fmla="*/ 3270435 w 6637749"/>
              <a:gd name="connsiteY9" fmla="*/ 2835009 h 4000632"/>
              <a:gd name="connsiteX10" fmla="*/ 2588264 w 6637749"/>
              <a:gd name="connsiteY10" fmla="*/ 2994666 h 4000632"/>
              <a:gd name="connsiteX11" fmla="*/ 1819007 w 6637749"/>
              <a:gd name="connsiteY11" fmla="*/ 3647809 h 4000632"/>
              <a:gd name="connsiteX12" fmla="*/ 1369064 w 6637749"/>
              <a:gd name="connsiteY12" fmla="*/ 3996152 h 4000632"/>
              <a:gd name="connsiteX13" fmla="*/ 454664 w 6637749"/>
              <a:gd name="connsiteY13" fmla="*/ 3415581 h 4000632"/>
              <a:gd name="connsiteX14" fmla="*/ 4721 w 6637749"/>
              <a:gd name="connsiteY14" fmla="*/ 2646323 h 4000632"/>
              <a:gd name="connsiteX0" fmla="*/ 4721 w 6637749"/>
              <a:gd name="connsiteY0" fmla="*/ 2646323 h 4000632"/>
              <a:gd name="connsiteX1" fmla="*/ 715921 w 6637749"/>
              <a:gd name="connsiteY1" fmla="*/ 803009 h 4000632"/>
              <a:gd name="connsiteX2" fmla="*/ 3676835 w 6637749"/>
              <a:gd name="connsiteY2" fmla="*/ 4723 h 4000632"/>
              <a:gd name="connsiteX3" fmla="*/ 5476607 w 6637749"/>
              <a:gd name="connsiteY3" fmla="*/ 541752 h 4000632"/>
              <a:gd name="connsiteX4" fmla="*/ 6637749 w 6637749"/>
              <a:gd name="connsiteY4" fmla="*/ 1906095 h 4000632"/>
              <a:gd name="connsiteX5" fmla="*/ 6449064 w 6637749"/>
              <a:gd name="connsiteY5" fmla="*/ 3328495 h 4000632"/>
              <a:gd name="connsiteX6" fmla="*/ 5331464 w 6637749"/>
              <a:gd name="connsiteY6" fmla="*/ 3952609 h 4000632"/>
              <a:gd name="connsiteX7" fmla="*/ 4620264 w 6637749"/>
              <a:gd name="connsiteY7" fmla="*/ 3575238 h 4000632"/>
              <a:gd name="connsiteX8" fmla="*/ 4155807 w 6637749"/>
              <a:gd name="connsiteY8" fmla="*/ 2849523 h 4000632"/>
              <a:gd name="connsiteX9" fmla="*/ 3270435 w 6637749"/>
              <a:gd name="connsiteY9" fmla="*/ 2835009 h 4000632"/>
              <a:gd name="connsiteX10" fmla="*/ 2588264 w 6637749"/>
              <a:gd name="connsiteY10" fmla="*/ 2994666 h 4000632"/>
              <a:gd name="connsiteX11" fmla="*/ 1819007 w 6637749"/>
              <a:gd name="connsiteY11" fmla="*/ 3647809 h 4000632"/>
              <a:gd name="connsiteX12" fmla="*/ 1369064 w 6637749"/>
              <a:gd name="connsiteY12" fmla="*/ 3996152 h 4000632"/>
              <a:gd name="connsiteX13" fmla="*/ 454664 w 6637749"/>
              <a:gd name="connsiteY13" fmla="*/ 3415581 h 4000632"/>
              <a:gd name="connsiteX14" fmla="*/ 4721 w 6637749"/>
              <a:gd name="connsiteY14" fmla="*/ 2646323 h 4000632"/>
              <a:gd name="connsiteX0" fmla="*/ 4721 w 6709666"/>
              <a:gd name="connsiteY0" fmla="*/ 2646323 h 4000632"/>
              <a:gd name="connsiteX1" fmla="*/ 715921 w 6709666"/>
              <a:gd name="connsiteY1" fmla="*/ 803009 h 4000632"/>
              <a:gd name="connsiteX2" fmla="*/ 3676835 w 6709666"/>
              <a:gd name="connsiteY2" fmla="*/ 4723 h 4000632"/>
              <a:gd name="connsiteX3" fmla="*/ 5476607 w 6709666"/>
              <a:gd name="connsiteY3" fmla="*/ 541752 h 4000632"/>
              <a:gd name="connsiteX4" fmla="*/ 6637749 w 6709666"/>
              <a:gd name="connsiteY4" fmla="*/ 1906095 h 4000632"/>
              <a:gd name="connsiteX5" fmla="*/ 6449064 w 6709666"/>
              <a:gd name="connsiteY5" fmla="*/ 3328495 h 4000632"/>
              <a:gd name="connsiteX6" fmla="*/ 5331464 w 6709666"/>
              <a:gd name="connsiteY6" fmla="*/ 3952609 h 4000632"/>
              <a:gd name="connsiteX7" fmla="*/ 4620264 w 6709666"/>
              <a:gd name="connsiteY7" fmla="*/ 3575238 h 4000632"/>
              <a:gd name="connsiteX8" fmla="*/ 4155807 w 6709666"/>
              <a:gd name="connsiteY8" fmla="*/ 2849523 h 4000632"/>
              <a:gd name="connsiteX9" fmla="*/ 3270435 w 6709666"/>
              <a:gd name="connsiteY9" fmla="*/ 2835009 h 4000632"/>
              <a:gd name="connsiteX10" fmla="*/ 2588264 w 6709666"/>
              <a:gd name="connsiteY10" fmla="*/ 2994666 h 4000632"/>
              <a:gd name="connsiteX11" fmla="*/ 1819007 w 6709666"/>
              <a:gd name="connsiteY11" fmla="*/ 3647809 h 4000632"/>
              <a:gd name="connsiteX12" fmla="*/ 1369064 w 6709666"/>
              <a:gd name="connsiteY12" fmla="*/ 3996152 h 4000632"/>
              <a:gd name="connsiteX13" fmla="*/ 454664 w 6709666"/>
              <a:gd name="connsiteY13" fmla="*/ 3415581 h 4000632"/>
              <a:gd name="connsiteX14" fmla="*/ 4721 w 6709666"/>
              <a:gd name="connsiteY14" fmla="*/ 2646323 h 4000632"/>
              <a:gd name="connsiteX0" fmla="*/ 4721 w 6709666"/>
              <a:gd name="connsiteY0" fmla="*/ 2646323 h 4000632"/>
              <a:gd name="connsiteX1" fmla="*/ 715921 w 6709666"/>
              <a:gd name="connsiteY1" fmla="*/ 803009 h 4000632"/>
              <a:gd name="connsiteX2" fmla="*/ 3676835 w 6709666"/>
              <a:gd name="connsiteY2" fmla="*/ 4723 h 4000632"/>
              <a:gd name="connsiteX3" fmla="*/ 5476607 w 6709666"/>
              <a:gd name="connsiteY3" fmla="*/ 541752 h 4000632"/>
              <a:gd name="connsiteX4" fmla="*/ 6637749 w 6709666"/>
              <a:gd name="connsiteY4" fmla="*/ 1906095 h 4000632"/>
              <a:gd name="connsiteX5" fmla="*/ 6449064 w 6709666"/>
              <a:gd name="connsiteY5" fmla="*/ 3328495 h 4000632"/>
              <a:gd name="connsiteX6" fmla="*/ 5331464 w 6709666"/>
              <a:gd name="connsiteY6" fmla="*/ 3952609 h 4000632"/>
              <a:gd name="connsiteX7" fmla="*/ 4620264 w 6709666"/>
              <a:gd name="connsiteY7" fmla="*/ 3575238 h 4000632"/>
              <a:gd name="connsiteX8" fmla="*/ 4155807 w 6709666"/>
              <a:gd name="connsiteY8" fmla="*/ 2849523 h 4000632"/>
              <a:gd name="connsiteX9" fmla="*/ 3270435 w 6709666"/>
              <a:gd name="connsiteY9" fmla="*/ 2835009 h 4000632"/>
              <a:gd name="connsiteX10" fmla="*/ 2588264 w 6709666"/>
              <a:gd name="connsiteY10" fmla="*/ 2994666 h 4000632"/>
              <a:gd name="connsiteX11" fmla="*/ 1819007 w 6709666"/>
              <a:gd name="connsiteY11" fmla="*/ 3647809 h 4000632"/>
              <a:gd name="connsiteX12" fmla="*/ 1369064 w 6709666"/>
              <a:gd name="connsiteY12" fmla="*/ 3996152 h 4000632"/>
              <a:gd name="connsiteX13" fmla="*/ 454664 w 6709666"/>
              <a:gd name="connsiteY13" fmla="*/ 3415581 h 4000632"/>
              <a:gd name="connsiteX14" fmla="*/ 4721 w 6709666"/>
              <a:gd name="connsiteY14" fmla="*/ 2646323 h 4000632"/>
              <a:gd name="connsiteX0" fmla="*/ 4721 w 6709666"/>
              <a:gd name="connsiteY0" fmla="*/ 2646323 h 4000632"/>
              <a:gd name="connsiteX1" fmla="*/ 715921 w 6709666"/>
              <a:gd name="connsiteY1" fmla="*/ 803009 h 4000632"/>
              <a:gd name="connsiteX2" fmla="*/ 3676835 w 6709666"/>
              <a:gd name="connsiteY2" fmla="*/ 4723 h 4000632"/>
              <a:gd name="connsiteX3" fmla="*/ 5476607 w 6709666"/>
              <a:gd name="connsiteY3" fmla="*/ 541752 h 4000632"/>
              <a:gd name="connsiteX4" fmla="*/ 6637749 w 6709666"/>
              <a:gd name="connsiteY4" fmla="*/ 1906095 h 4000632"/>
              <a:gd name="connsiteX5" fmla="*/ 6449064 w 6709666"/>
              <a:gd name="connsiteY5" fmla="*/ 3328495 h 4000632"/>
              <a:gd name="connsiteX6" fmla="*/ 5331464 w 6709666"/>
              <a:gd name="connsiteY6" fmla="*/ 3952609 h 4000632"/>
              <a:gd name="connsiteX7" fmla="*/ 4620264 w 6709666"/>
              <a:gd name="connsiteY7" fmla="*/ 3575238 h 4000632"/>
              <a:gd name="connsiteX8" fmla="*/ 4097750 w 6709666"/>
              <a:gd name="connsiteY8" fmla="*/ 3052723 h 4000632"/>
              <a:gd name="connsiteX9" fmla="*/ 3270435 w 6709666"/>
              <a:gd name="connsiteY9" fmla="*/ 2835009 h 4000632"/>
              <a:gd name="connsiteX10" fmla="*/ 2588264 w 6709666"/>
              <a:gd name="connsiteY10" fmla="*/ 2994666 h 4000632"/>
              <a:gd name="connsiteX11" fmla="*/ 1819007 w 6709666"/>
              <a:gd name="connsiteY11" fmla="*/ 3647809 h 4000632"/>
              <a:gd name="connsiteX12" fmla="*/ 1369064 w 6709666"/>
              <a:gd name="connsiteY12" fmla="*/ 3996152 h 4000632"/>
              <a:gd name="connsiteX13" fmla="*/ 454664 w 6709666"/>
              <a:gd name="connsiteY13" fmla="*/ 3415581 h 4000632"/>
              <a:gd name="connsiteX14" fmla="*/ 4721 w 6709666"/>
              <a:gd name="connsiteY14" fmla="*/ 2646323 h 4000632"/>
              <a:gd name="connsiteX0" fmla="*/ 4721 w 6709666"/>
              <a:gd name="connsiteY0" fmla="*/ 2646323 h 4000632"/>
              <a:gd name="connsiteX1" fmla="*/ 715921 w 6709666"/>
              <a:gd name="connsiteY1" fmla="*/ 803009 h 4000632"/>
              <a:gd name="connsiteX2" fmla="*/ 3676835 w 6709666"/>
              <a:gd name="connsiteY2" fmla="*/ 4723 h 4000632"/>
              <a:gd name="connsiteX3" fmla="*/ 5476607 w 6709666"/>
              <a:gd name="connsiteY3" fmla="*/ 541752 h 4000632"/>
              <a:gd name="connsiteX4" fmla="*/ 6637749 w 6709666"/>
              <a:gd name="connsiteY4" fmla="*/ 1906095 h 4000632"/>
              <a:gd name="connsiteX5" fmla="*/ 6449064 w 6709666"/>
              <a:gd name="connsiteY5" fmla="*/ 3328495 h 4000632"/>
              <a:gd name="connsiteX6" fmla="*/ 5331464 w 6709666"/>
              <a:gd name="connsiteY6" fmla="*/ 3952609 h 4000632"/>
              <a:gd name="connsiteX7" fmla="*/ 4620264 w 6709666"/>
              <a:gd name="connsiteY7" fmla="*/ 3575238 h 4000632"/>
              <a:gd name="connsiteX8" fmla="*/ 4097750 w 6709666"/>
              <a:gd name="connsiteY8" fmla="*/ 3052723 h 4000632"/>
              <a:gd name="connsiteX9" fmla="*/ 3270435 w 6709666"/>
              <a:gd name="connsiteY9" fmla="*/ 2835009 h 4000632"/>
              <a:gd name="connsiteX10" fmla="*/ 2588264 w 6709666"/>
              <a:gd name="connsiteY10" fmla="*/ 2994666 h 4000632"/>
              <a:gd name="connsiteX11" fmla="*/ 1920607 w 6709666"/>
              <a:gd name="connsiteY11" fmla="*/ 3647809 h 4000632"/>
              <a:gd name="connsiteX12" fmla="*/ 1369064 w 6709666"/>
              <a:gd name="connsiteY12" fmla="*/ 3996152 h 4000632"/>
              <a:gd name="connsiteX13" fmla="*/ 454664 w 6709666"/>
              <a:gd name="connsiteY13" fmla="*/ 3415581 h 4000632"/>
              <a:gd name="connsiteX14" fmla="*/ 4721 w 6709666"/>
              <a:gd name="connsiteY14" fmla="*/ 2646323 h 4000632"/>
              <a:gd name="connsiteX0" fmla="*/ 4721 w 6709666"/>
              <a:gd name="connsiteY0" fmla="*/ 2646323 h 4012200"/>
              <a:gd name="connsiteX1" fmla="*/ 715921 w 6709666"/>
              <a:gd name="connsiteY1" fmla="*/ 803009 h 4012200"/>
              <a:gd name="connsiteX2" fmla="*/ 3676835 w 6709666"/>
              <a:gd name="connsiteY2" fmla="*/ 4723 h 4012200"/>
              <a:gd name="connsiteX3" fmla="*/ 5476607 w 6709666"/>
              <a:gd name="connsiteY3" fmla="*/ 541752 h 4012200"/>
              <a:gd name="connsiteX4" fmla="*/ 6637749 w 6709666"/>
              <a:gd name="connsiteY4" fmla="*/ 1906095 h 4012200"/>
              <a:gd name="connsiteX5" fmla="*/ 6449064 w 6709666"/>
              <a:gd name="connsiteY5" fmla="*/ 3328495 h 4012200"/>
              <a:gd name="connsiteX6" fmla="*/ 5331464 w 6709666"/>
              <a:gd name="connsiteY6" fmla="*/ 3952609 h 4012200"/>
              <a:gd name="connsiteX7" fmla="*/ 4620264 w 6709666"/>
              <a:gd name="connsiteY7" fmla="*/ 3575238 h 4012200"/>
              <a:gd name="connsiteX8" fmla="*/ 4097750 w 6709666"/>
              <a:gd name="connsiteY8" fmla="*/ 3052723 h 4012200"/>
              <a:gd name="connsiteX9" fmla="*/ 3270435 w 6709666"/>
              <a:gd name="connsiteY9" fmla="*/ 2835009 h 4012200"/>
              <a:gd name="connsiteX10" fmla="*/ 2588264 w 6709666"/>
              <a:gd name="connsiteY10" fmla="*/ 2994666 h 4012200"/>
              <a:gd name="connsiteX11" fmla="*/ 1920607 w 6709666"/>
              <a:gd name="connsiteY11" fmla="*/ 3647809 h 4012200"/>
              <a:gd name="connsiteX12" fmla="*/ 1369064 w 6709666"/>
              <a:gd name="connsiteY12" fmla="*/ 3996152 h 4012200"/>
              <a:gd name="connsiteX13" fmla="*/ 454664 w 6709666"/>
              <a:gd name="connsiteY13" fmla="*/ 3415581 h 4012200"/>
              <a:gd name="connsiteX14" fmla="*/ 4721 w 6709666"/>
              <a:gd name="connsiteY14" fmla="*/ 2646323 h 4012200"/>
              <a:gd name="connsiteX0" fmla="*/ 4721 w 6709666"/>
              <a:gd name="connsiteY0" fmla="*/ 2646323 h 4012200"/>
              <a:gd name="connsiteX1" fmla="*/ 715921 w 6709666"/>
              <a:gd name="connsiteY1" fmla="*/ 803009 h 4012200"/>
              <a:gd name="connsiteX2" fmla="*/ 3676835 w 6709666"/>
              <a:gd name="connsiteY2" fmla="*/ 4723 h 4012200"/>
              <a:gd name="connsiteX3" fmla="*/ 5476607 w 6709666"/>
              <a:gd name="connsiteY3" fmla="*/ 541752 h 4012200"/>
              <a:gd name="connsiteX4" fmla="*/ 6637749 w 6709666"/>
              <a:gd name="connsiteY4" fmla="*/ 1906095 h 4012200"/>
              <a:gd name="connsiteX5" fmla="*/ 6449064 w 6709666"/>
              <a:gd name="connsiteY5" fmla="*/ 3328495 h 4012200"/>
              <a:gd name="connsiteX6" fmla="*/ 5331464 w 6709666"/>
              <a:gd name="connsiteY6" fmla="*/ 3952609 h 4012200"/>
              <a:gd name="connsiteX7" fmla="*/ 4620264 w 6709666"/>
              <a:gd name="connsiteY7" fmla="*/ 3575238 h 4012200"/>
              <a:gd name="connsiteX8" fmla="*/ 4097750 w 6709666"/>
              <a:gd name="connsiteY8" fmla="*/ 3052723 h 4012200"/>
              <a:gd name="connsiteX9" fmla="*/ 3270435 w 6709666"/>
              <a:gd name="connsiteY9" fmla="*/ 2835009 h 4012200"/>
              <a:gd name="connsiteX10" fmla="*/ 2588264 w 6709666"/>
              <a:gd name="connsiteY10" fmla="*/ 2994666 h 4012200"/>
              <a:gd name="connsiteX11" fmla="*/ 1920607 w 6709666"/>
              <a:gd name="connsiteY11" fmla="*/ 3647809 h 4012200"/>
              <a:gd name="connsiteX12" fmla="*/ 1369064 w 6709666"/>
              <a:gd name="connsiteY12" fmla="*/ 3996152 h 4012200"/>
              <a:gd name="connsiteX13" fmla="*/ 454664 w 6709666"/>
              <a:gd name="connsiteY13" fmla="*/ 3415581 h 4012200"/>
              <a:gd name="connsiteX14" fmla="*/ 4721 w 6709666"/>
              <a:gd name="connsiteY14" fmla="*/ 2646323 h 4012200"/>
              <a:gd name="connsiteX0" fmla="*/ 4721 w 6709666"/>
              <a:gd name="connsiteY0" fmla="*/ 2646323 h 4012200"/>
              <a:gd name="connsiteX1" fmla="*/ 715921 w 6709666"/>
              <a:gd name="connsiteY1" fmla="*/ 803009 h 4012200"/>
              <a:gd name="connsiteX2" fmla="*/ 3676835 w 6709666"/>
              <a:gd name="connsiteY2" fmla="*/ 4723 h 4012200"/>
              <a:gd name="connsiteX3" fmla="*/ 5476607 w 6709666"/>
              <a:gd name="connsiteY3" fmla="*/ 541752 h 4012200"/>
              <a:gd name="connsiteX4" fmla="*/ 6637749 w 6709666"/>
              <a:gd name="connsiteY4" fmla="*/ 1906095 h 4012200"/>
              <a:gd name="connsiteX5" fmla="*/ 6449064 w 6709666"/>
              <a:gd name="connsiteY5" fmla="*/ 3328495 h 4012200"/>
              <a:gd name="connsiteX6" fmla="*/ 5331464 w 6709666"/>
              <a:gd name="connsiteY6" fmla="*/ 3952609 h 4012200"/>
              <a:gd name="connsiteX7" fmla="*/ 4489636 w 6709666"/>
              <a:gd name="connsiteY7" fmla="*/ 3647809 h 4012200"/>
              <a:gd name="connsiteX8" fmla="*/ 4097750 w 6709666"/>
              <a:gd name="connsiteY8" fmla="*/ 3052723 h 4012200"/>
              <a:gd name="connsiteX9" fmla="*/ 3270435 w 6709666"/>
              <a:gd name="connsiteY9" fmla="*/ 2835009 h 4012200"/>
              <a:gd name="connsiteX10" fmla="*/ 2588264 w 6709666"/>
              <a:gd name="connsiteY10" fmla="*/ 2994666 h 4012200"/>
              <a:gd name="connsiteX11" fmla="*/ 1920607 w 6709666"/>
              <a:gd name="connsiteY11" fmla="*/ 3647809 h 4012200"/>
              <a:gd name="connsiteX12" fmla="*/ 1369064 w 6709666"/>
              <a:gd name="connsiteY12" fmla="*/ 3996152 h 4012200"/>
              <a:gd name="connsiteX13" fmla="*/ 454664 w 6709666"/>
              <a:gd name="connsiteY13" fmla="*/ 3415581 h 4012200"/>
              <a:gd name="connsiteX14" fmla="*/ 4721 w 6709666"/>
              <a:gd name="connsiteY14" fmla="*/ 2646323 h 4012200"/>
              <a:gd name="connsiteX0" fmla="*/ 4721 w 6709666"/>
              <a:gd name="connsiteY0" fmla="*/ 2646323 h 4012200"/>
              <a:gd name="connsiteX1" fmla="*/ 715921 w 6709666"/>
              <a:gd name="connsiteY1" fmla="*/ 803009 h 4012200"/>
              <a:gd name="connsiteX2" fmla="*/ 3676835 w 6709666"/>
              <a:gd name="connsiteY2" fmla="*/ 4723 h 4012200"/>
              <a:gd name="connsiteX3" fmla="*/ 5476607 w 6709666"/>
              <a:gd name="connsiteY3" fmla="*/ 541752 h 4012200"/>
              <a:gd name="connsiteX4" fmla="*/ 6637749 w 6709666"/>
              <a:gd name="connsiteY4" fmla="*/ 1906095 h 4012200"/>
              <a:gd name="connsiteX5" fmla="*/ 6449064 w 6709666"/>
              <a:gd name="connsiteY5" fmla="*/ 3328495 h 4012200"/>
              <a:gd name="connsiteX6" fmla="*/ 5331464 w 6709666"/>
              <a:gd name="connsiteY6" fmla="*/ 3952609 h 4012200"/>
              <a:gd name="connsiteX7" fmla="*/ 4489636 w 6709666"/>
              <a:gd name="connsiteY7" fmla="*/ 3589752 h 4012200"/>
              <a:gd name="connsiteX8" fmla="*/ 4097750 w 6709666"/>
              <a:gd name="connsiteY8" fmla="*/ 3052723 h 4012200"/>
              <a:gd name="connsiteX9" fmla="*/ 3270435 w 6709666"/>
              <a:gd name="connsiteY9" fmla="*/ 2835009 h 4012200"/>
              <a:gd name="connsiteX10" fmla="*/ 2588264 w 6709666"/>
              <a:gd name="connsiteY10" fmla="*/ 2994666 h 4012200"/>
              <a:gd name="connsiteX11" fmla="*/ 1920607 w 6709666"/>
              <a:gd name="connsiteY11" fmla="*/ 3647809 h 4012200"/>
              <a:gd name="connsiteX12" fmla="*/ 1369064 w 6709666"/>
              <a:gd name="connsiteY12" fmla="*/ 3996152 h 4012200"/>
              <a:gd name="connsiteX13" fmla="*/ 454664 w 6709666"/>
              <a:gd name="connsiteY13" fmla="*/ 3415581 h 4012200"/>
              <a:gd name="connsiteX14" fmla="*/ 4721 w 6709666"/>
              <a:gd name="connsiteY14" fmla="*/ 2646323 h 4012200"/>
              <a:gd name="connsiteX0" fmla="*/ 4721 w 6709666"/>
              <a:gd name="connsiteY0" fmla="*/ 2646323 h 4012200"/>
              <a:gd name="connsiteX1" fmla="*/ 715921 w 6709666"/>
              <a:gd name="connsiteY1" fmla="*/ 803009 h 4012200"/>
              <a:gd name="connsiteX2" fmla="*/ 3676835 w 6709666"/>
              <a:gd name="connsiteY2" fmla="*/ 4723 h 4012200"/>
              <a:gd name="connsiteX3" fmla="*/ 4983122 w 6709666"/>
              <a:gd name="connsiteY3" fmla="*/ 541752 h 4012200"/>
              <a:gd name="connsiteX4" fmla="*/ 6637749 w 6709666"/>
              <a:gd name="connsiteY4" fmla="*/ 1906095 h 4012200"/>
              <a:gd name="connsiteX5" fmla="*/ 6449064 w 6709666"/>
              <a:gd name="connsiteY5" fmla="*/ 3328495 h 4012200"/>
              <a:gd name="connsiteX6" fmla="*/ 5331464 w 6709666"/>
              <a:gd name="connsiteY6" fmla="*/ 3952609 h 4012200"/>
              <a:gd name="connsiteX7" fmla="*/ 4489636 w 6709666"/>
              <a:gd name="connsiteY7" fmla="*/ 3589752 h 4012200"/>
              <a:gd name="connsiteX8" fmla="*/ 4097750 w 6709666"/>
              <a:gd name="connsiteY8" fmla="*/ 3052723 h 4012200"/>
              <a:gd name="connsiteX9" fmla="*/ 3270435 w 6709666"/>
              <a:gd name="connsiteY9" fmla="*/ 2835009 h 4012200"/>
              <a:gd name="connsiteX10" fmla="*/ 2588264 w 6709666"/>
              <a:gd name="connsiteY10" fmla="*/ 2994666 h 4012200"/>
              <a:gd name="connsiteX11" fmla="*/ 1920607 w 6709666"/>
              <a:gd name="connsiteY11" fmla="*/ 3647809 h 4012200"/>
              <a:gd name="connsiteX12" fmla="*/ 1369064 w 6709666"/>
              <a:gd name="connsiteY12" fmla="*/ 3996152 h 4012200"/>
              <a:gd name="connsiteX13" fmla="*/ 454664 w 6709666"/>
              <a:gd name="connsiteY13" fmla="*/ 3415581 h 4012200"/>
              <a:gd name="connsiteX14" fmla="*/ 4721 w 6709666"/>
              <a:gd name="connsiteY14" fmla="*/ 2646323 h 4012200"/>
              <a:gd name="connsiteX0" fmla="*/ 4721 w 6709666"/>
              <a:gd name="connsiteY0" fmla="*/ 2717993 h 4083870"/>
              <a:gd name="connsiteX1" fmla="*/ 715921 w 6709666"/>
              <a:gd name="connsiteY1" fmla="*/ 874679 h 4083870"/>
              <a:gd name="connsiteX2" fmla="*/ 3009178 w 6709666"/>
              <a:gd name="connsiteY2" fmla="*/ 3822 h 4083870"/>
              <a:gd name="connsiteX3" fmla="*/ 4983122 w 6709666"/>
              <a:gd name="connsiteY3" fmla="*/ 613422 h 4083870"/>
              <a:gd name="connsiteX4" fmla="*/ 6637749 w 6709666"/>
              <a:gd name="connsiteY4" fmla="*/ 1977765 h 4083870"/>
              <a:gd name="connsiteX5" fmla="*/ 6449064 w 6709666"/>
              <a:gd name="connsiteY5" fmla="*/ 3400165 h 4083870"/>
              <a:gd name="connsiteX6" fmla="*/ 5331464 w 6709666"/>
              <a:gd name="connsiteY6" fmla="*/ 4024279 h 4083870"/>
              <a:gd name="connsiteX7" fmla="*/ 4489636 w 6709666"/>
              <a:gd name="connsiteY7" fmla="*/ 3661422 h 4083870"/>
              <a:gd name="connsiteX8" fmla="*/ 4097750 w 6709666"/>
              <a:gd name="connsiteY8" fmla="*/ 3124393 h 4083870"/>
              <a:gd name="connsiteX9" fmla="*/ 3270435 w 6709666"/>
              <a:gd name="connsiteY9" fmla="*/ 2906679 h 4083870"/>
              <a:gd name="connsiteX10" fmla="*/ 2588264 w 6709666"/>
              <a:gd name="connsiteY10" fmla="*/ 3066336 h 4083870"/>
              <a:gd name="connsiteX11" fmla="*/ 1920607 w 6709666"/>
              <a:gd name="connsiteY11" fmla="*/ 3719479 h 4083870"/>
              <a:gd name="connsiteX12" fmla="*/ 1369064 w 6709666"/>
              <a:gd name="connsiteY12" fmla="*/ 4067822 h 4083870"/>
              <a:gd name="connsiteX13" fmla="*/ 454664 w 6709666"/>
              <a:gd name="connsiteY13" fmla="*/ 3487251 h 4083870"/>
              <a:gd name="connsiteX14" fmla="*/ 4721 w 6709666"/>
              <a:gd name="connsiteY14" fmla="*/ 2717993 h 4083870"/>
              <a:gd name="connsiteX0" fmla="*/ 4721 w 6517077"/>
              <a:gd name="connsiteY0" fmla="*/ 2717993 h 4083870"/>
              <a:gd name="connsiteX1" fmla="*/ 715921 w 6517077"/>
              <a:gd name="connsiteY1" fmla="*/ 874679 h 4083870"/>
              <a:gd name="connsiteX2" fmla="*/ 3009178 w 6517077"/>
              <a:gd name="connsiteY2" fmla="*/ 3822 h 4083870"/>
              <a:gd name="connsiteX3" fmla="*/ 4983122 w 6517077"/>
              <a:gd name="connsiteY3" fmla="*/ 613422 h 4083870"/>
              <a:gd name="connsiteX4" fmla="*/ 6144264 w 6517077"/>
              <a:gd name="connsiteY4" fmla="*/ 2151937 h 4083870"/>
              <a:gd name="connsiteX5" fmla="*/ 6449064 w 6517077"/>
              <a:gd name="connsiteY5" fmla="*/ 3400165 h 4083870"/>
              <a:gd name="connsiteX6" fmla="*/ 5331464 w 6517077"/>
              <a:gd name="connsiteY6" fmla="*/ 4024279 h 4083870"/>
              <a:gd name="connsiteX7" fmla="*/ 4489636 w 6517077"/>
              <a:gd name="connsiteY7" fmla="*/ 3661422 h 4083870"/>
              <a:gd name="connsiteX8" fmla="*/ 4097750 w 6517077"/>
              <a:gd name="connsiteY8" fmla="*/ 3124393 h 4083870"/>
              <a:gd name="connsiteX9" fmla="*/ 3270435 w 6517077"/>
              <a:gd name="connsiteY9" fmla="*/ 2906679 h 4083870"/>
              <a:gd name="connsiteX10" fmla="*/ 2588264 w 6517077"/>
              <a:gd name="connsiteY10" fmla="*/ 3066336 h 4083870"/>
              <a:gd name="connsiteX11" fmla="*/ 1920607 w 6517077"/>
              <a:gd name="connsiteY11" fmla="*/ 3719479 h 4083870"/>
              <a:gd name="connsiteX12" fmla="*/ 1369064 w 6517077"/>
              <a:gd name="connsiteY12" fmla="*/ 4067822 h 4083870"/>
              <a:gd name="connsiteX13" fmla="*/ 454664 w 6517077"/>
              <a:gd name="connsiteY13" fmla="*/ 3487251 h 4083870"/>
              <a:gd name="connsiteX14" fmla="*/ 4721 w 6517077"/>
              <a:gd name="connsiteY14" fmla="*/ 2717993 h 4083870"/>
              <a:gd name="connsiteX0" fmla="*/ 4721 w 6227281"/>
              <a:gd name="connsiteY0" fmla="*/ 2717993 h 4083870"/>
              <a:gd name="connsiteX1" fmla="*/ 715921 w 6227281"/>
              <a:gd name="connsiteY1" fmla="*/ 874679 h 4083870"/>
              <a:gd name="connsiteX2" fmla="*/ 3009178 w 6227281"/>
              <a:gd name="connsiteY2" fmla="*/ 3822 h 4083870"/>
              <a:gd name="connsiteX3" fmla="*/ 4983122 w 6227281"/>
              <a:gd name="connsiteY3" fmla="*/ 613422 h 4083870"/>
              <a:gd name="connsiteX4" fmla="*/ 6144264 w 6227281"/>
              <a:gd name="connsiteY4" fmla="*/ 2151937 h 4083870"/>
              <a:gd name="connsiteX5" fmla="*/ 5999121 w 6227281"/>
              <a:gd name="connsiteY5" fmla="*/ 3458222 h 4083870"/>
              <a:gd name="connsiteX6" fmla="*/ 5331464 w 6227281"/>
              <a:gd name="connsiteY6" fmla="*/ 4024279 h 4083870"/>
              <a:gd name="connsiteX7" fmla="*/ 4489636 w 6227281"/>
              <a:gd name="connsiteY7" fmla="*/ 3661422 h 4083870"/>
              <a:gd name="connsiteX8" fmla="*/ 4097750 w 6227281"/>
              <a:gd name="connsiteY8" fmla="*/ 3124393 h 4083870"/>
              <a:gd name="connsiteX9" fmla="*/ 3270435 w 6227281"/>
              <a:gd name="connsiteY9" fmla="*/ 2906679 h 4083870"/>
              <a:gd name="connsiteX10" fmla="*/ 2588264 w 6227281"/>
              <a:gd name="connsiteY10" fmla="*/ 3066336 h 4083870"/>
              <a:gd name="connsiteX11" fmla="*/ 1920607 w 6227281"/>
              <a:gd name="connsiteY11" fmla="*/ 3719479 h 4083870"/>
              <a:gd name="connsiteX12" fmla="*/ 1369064 w 6227281"/>
              <a:gd name="connsiteY12" fmla="*/ 4067822 h 4083870"/>
              <a:gd name="connsiteX13" fmla="*/ 454664 w 6227281"/>
              <a:gd name="connsiteY13" fmla="*/ 3487251 h 4083870"/>
              <a:gd name="connsiteX14" fmla="*/ 4721 w 6227281"/>
              <a:gd name="connsiteY14" fmla="*/ 2717993 h 4083870"/>
              <a:gd name="connsiteX0" fmla="*/ 9572 w 6072474"/>
              <a:gd name="connsiteY0" fmla="*/ 2834107 h 4083870"/>
              <a:gd name="connsiteX1" fmla="*/ 561114 w 6072474"/>
              <a:gd name="connsiteY1" fmla="*/ 874679 h 4083870"/>
              <a:gd name="connsiteX2" fmla="*/ 2854371 w 6072474"/>
              <a:gd name="connsiteY2" fmla="*/ 3822 h 4083870"/>
              <a:gd name="connsiteX3" fmla="*/ 4828315 w 6072474"/>
              <a:gd name="connsiteY3" fmla="*/ 613422 h 4083870"/>
              <a:gd name="connsiteX4" fmla="*/ 5989457 w 6072474"/>
              <a:gd name="connsiteY4" fmla="*/ 2151937 h 4083870"/>
              <a:gd name="connsiteX5" fmla="*/ 5844314 w 6072474"/>
              <a:gd name="connsiteY5" fmla="*/ 3458222 h 4083870"/>
              <a:gd name="connsiteX6" fmla="*/ 5176657 w 6072474"/>
              <a:gd name="connsiteY6" fmla="*/ 4024279 h 4083870"/>
              <a:gd name="connsiteX7" fmla="*/ 4334829 w 6072474"/>
              <a:gd name="connsiteY7" fmla="*/ 3661422 h 4083870"/>
              <a:gd name="connsiteX8" fmla="*/ 3942943 w 6072474"/>
              <a:gd name="connsiteY8" fmla="*/ 3124393 h 4083870"/>
              <a:gd name="connsiteX9" fmla="*/ 3115628 w 6072474"/>
              <a:gd name="connsiteY9" fmla="*/ 2906679 h 4083870"/>
              <a:gd name="connsiteX10" fmla="*/ 2433457 w 6072474"/>
              <a:gd name="connsiteY10" fmla="*/ 3066336 h 4083870"/>
              <a:gd name="connsiteX11" fmla="*/ 1765800 w 6072474"/>
              <a:gd name="connsiteY11" fmla="*/ 3719479 h 4083870"/>
              <a:gd name="connsiteX12" fmla="*/ 1214257 w 6072474"/>
              <a:gd name="connsiteY12" fmla="*/ 4067822 h 4083870"/>
              <a:gd name="connsiteX13" fmla="*/ 299857 w 6072474"/>
              <a:gd name="connsiteY13" fmla="*/ 3487251 h 4083870"/>
              <a:gd name="connsiteX14" fmla="*/ 9572 w 6072474"/>
              <a:gd name="connsiteY14" fmla="*/ 2834107 h 4083870"/>
              <a:gd name="connsiteX0" fmla="*/ 9572 w 6072474"/>
              <a:gd name="connsiteY0" fmla="*/ 2834107 h 4083870"/>
              <a:gd name="connsiteX1" fmla="*/ 996543 w 6072474"/>
              <a:gd name="connsiteY1" fmla="*/ 729536 h 4083870"/>
              <a:gd name="connsiteX2" fmla="*/ 2854371 w 6072474"/>
              <a:gd name="connsiteY2" fmla="*/ 3822 h 4083870"/>
              <a:gd name="connsiteX3" fmla="*/ 4828315 w 6072474"/>
              <a:gd name="connsiteY3" fmla="*/ 613422 h 4083870"/>
              <a:gd name="connsiteX4" fmla="*/ 5989457 w 6072474"/>
              <a:gd name="connsiteY4" fmla="*/ 2151937 h 4083870"/>
              <a:gd name="connsiteX5" fmla="*/ 5844314 w 6072474"/>
              <a:gd name="connsiteY5" fmla="*/ 3458222 h 4083870"/>
              <a:gd name="connsiteX6" fmla="*/ 5176657 w 6072474"/>
              <a:gd name="connsiteY6" fmla="*/ 4024279 h 4083870"/>
              <a:gd name="connsiteX7" fmla="*/ 4334829 w 6072474"/>
              <a:gd name="connsiteY7" fmla="*/ 3661422 h 4083870"/>
              <a:gd name="connsiteX8" fmla="*/ 3942943 w 6072474"/>
              <a:gd name="connsiteY8" fmla="*/ 3124393 h 4083870"/>
              <a:gd name="connsiteX9" fmla="*/ 3115628 w 6072474"/>
              <a:gd name="connsiteY9" fmla="*/ 2906679 h 4083870"/>
              <a:gd name="connsiteX10" fmla="*/ 2433457 w 6072474"/>
              <a:gd name="connsiteY10" fmla="*/ 3066336 h 4083870"/>
              <a:gd name="connsiteX11" fmla="*/ 1765800 w 6072474"/>
              <a:gd name="connsiteY11" fmla="*/ 3719479 h 4083870"/>
              <a:gd name="connsiteX12" fmla="*/ 1214257 w 6072474"/>
              <a:gd name="connsiteY12" fmla="*/ 4067822 h 4083870"/>
              <a:gd name="connsiteX13" fmla="*/ 299857 w 6072474"/>
              <a:gd name="connsiteY13" fmla="*/ 3487251 h 4083870"/>
              <a:gd name="connsiteX14" fmla="*/ 9572 w 6072474"/>
              <a:gd name="connsiteY14" fmla="*/ 2834107 h 4083870"/>
              <a:gd name="connsiteX0" fmla="*/ 4314 w 6067216"/>
              <a:gd name="connsiteY0" fmla="*/ 2834107 h 4083870"/>
              <a:gd name="connsiteX1" fmla="*/ 991285 w 6067216"/>
              <a:gd name="connsiteY1" fmla="*/ 729536 h 4083870"/>
              <a:gd name="connsiteX2" fmla="*/ 2849113 w 6067216"/>
              <a:gd name="connsiteY2" fmla="*/ 3822 h 4083870"/>
              <a:gd name="connsiteX3" fmla="*/ 4823057 w 6067216"/>
              <a:gd name="connsiteY3" fmla="*/ 613422 h 4083870"/>
              <a:gd name="connsiteX4" fmla="*/ 5984199 w 6067216"/>
              <a:gd name="connsiteY4" fmla="*/ 2151937 h 4083870"/>
              <a:gd name="connsiteX5" fmla="*/ 5839056 w 6067216"/>
              <a:gd name="connsiteY5" fmla="*/ 3458222 h 4083870"/>
              <a:gd name="connsiteX6" fmla="*/ 5171399 w 6067216"/>
              <a:gd name="connsiteY6" fmla="*/ 4024279 h 4083870"/>
              <a:gd name="connsiteX7" fmla="*/ 4329571 w 6067216"/>
              <a:gd name="connsiteY7" fmla="*/ 3661422 h 4083870"/>
              <a:gd name="connsiteX8" fmla="*/ 3937685 w 6067216"/>
              <a:gd name="connsiteY8" fmla="*/ 3124393 h 4083870"/>
              <a:gd name="connsiteX9" fmla="*/ 3110370 w 6067216"/>
              <a:gd name="connsiteY9" fmla="*/ 2906679 h 4083870"/>
              <a:gd name="connsiteX10" fmla="*/ 2428199 w 6067216"/>
              <a:gd name="connsiteY10" fmla="*/ 3066336 h 4083870"/>
              <a:gd name="connsiteX11" fmla="*/ 1760542 w 6067216"/>
              <a:gd name="connsiteY11" fmla="*/ 3719479 h 4083870"/>
              <a:gd name="connsiteX12" fmla="*/ 1208999 w 6067216"/>
              <a:gd name="connsiteY12" fmla="*/ 4067822 h 4083870"/>
              <a:gd name="connsiteX13" fmla="*/ 483285 w 6067216"/>
              <a:gd name="connsiteY13" fmla="*/ 3646908 h 4083870"/>
              <a:gd name="connsiteX14" fmla="*/ 4314 w 6067216"/>
              <a:gd name="connsiteY14" fmla="*/ 2834107 h 4083870"/>
              <a:gd name="connsiteX0" fmla="*/ 4314 w 6067216"/>
              <a:gd name="connsiteY0" fmla="*/ 2834107 h 4124215"/>
              <a:gd name="connsiteX1" fmla="*/ 991285 w 6067216"/>
              <a:gd name="connsiteY1" fmla="*/ 729536 h 4124215"/>
              <a:gd name="connsiteX2" fmla="*/ 2849113 w 6067216"/>
              <a:gd name="connsiteY2" fmla="*/ 3822 h 4124215"/>
              <a:gd name="connsiteX3" fmla="*/ 4823057 w 6067216"/>
              <a:gd name="connsiteY3" fmla="*/ 613422 h 4124215"/>
              <a:gd name="connsiteX4" fmla="*/ 5984199 w 6067216"/>
              <a:gd name="connsiteY4" fmla="*/ 2151937 h 4124215"/>
              <a:gd name="connsiteX5" fmla="*/ 5839056 w 6067216"/>
              <a:gd name="connsiteY5" fmla="*/ 3458222 h 4124215"/>
              <a:gd name="connsiteX6" fmla="*/ 5171399 w 6067216"/>
              <a:gd name="connsiteY6" fmla="*/ 4024279 h 4124215"/>
              <a:gd name="connsiteX7" fmla="*/ 4329571 w 6067216"/>
              <a:gd name="connsiteY7" fmla="*/ 3661422 h 4124215"/>
              <a:gd name="connsiteX8" fmla="*/ 3937685 w 6067216"/>
              <a:gd name="connsiteY8" fmla="*/ 3124393 h 4124215"/>
              <a:gd name="connsiteX9" fmla="*/ 3110370 w 6067216"/>
              <a:gd name="connsiteY9" fmla="*/ 2906679 h 4124215"/>
              <a:gd name="connsiteX10" fmla="*/ 2428199 w 6067216"/>
              <a:gd name="connsiteY10" fmla="*/ 3066336 h 4124215"/>
              <a:gd name="connsiteX11" fmla="*/ 1760542 w 6067216"/>
              <a:gd name="connsiteY11" fmla="*/ 3719479 h 4124215"/>
              <a:gd name="connsiteX12" fmla="*/ 1542827 w 6067216"/>
              <a:gd name="connsiteY12" fmla="*/ 4082336 h 4124215"/>
              <a:gd name="connsiteX13" fmla="*/ 1208999 w 6067216"/>
              <a:gd name="connsiteY13" fmla="*/ 4067822 h 4124215"/>
              <a:gd name="connsiteX14" fmla="*/ 483285 w 6067216"/>
              <a:gd name="connsiteY14" fmla="*/ 3646908 h 4124215"/>
              <a:gd name="connsiteX15" fmla="*/ 4314 w 6067216"/>
              <a:gd name="connsiteY15" fmla="*/ 2834107 h 4124215"/>
              <a:gd name="connsiteX0" fmla="*/ 4314 w 6067216"/>
              <a:gd name="connsiteY0" fmla="*/ 2834107 h 4124215"/>
              <a:gd name="connsiteX1" fmla="*/ 991285 w 6067216"/>
              <a:gd name="connsiteY1" fmla="*/ 729536 h 4124215"/>
              <a:gd name="connsiteX2" fmla="*/ 2849113 w 6067216"/>
              <a:gd name="connsiteY2" fmla="*/ 3822 h 4124215"/>
              <a:gd name="connsiteX3" fmla="*/ 4823057 w 6067216"/>
              <a:gd name="connsiteY3" fmla="*/ 613422 h 4124215"/>
              <a:gd name="connsiteX4" fmla="*/ 5984199 w 6067216"/>
              <a:gd name="connsiteY4" fmla="*/ 2151937 h 4124215"/>
              <a:gd name="connsiteX5" fmla="*/ 5839056 w 6067216"/>
              <a:gd name="connsiteY5" fmla="*/ 3458222 h 4124215"/>
              <a:gd name="connsiteX6" fmla="*/ 5171399 w 6067216"/>
              <a:gd name="connsiteY6" fmla="*/ 4024279 h 4124215"/>
              <a:gd name="connsiteX7" fmla="*/ 4329571 w 6067216"/>
              <a:gd name="connsiteY7" fmla="*/ 3661422 h 4124215"/>
              <a:gd name="connsiteX8" fmla="*/ 3937685 w 6067216"/>
              <a:gd name="connsiteY8" fmla="*/ 3124393 h 4124215"/>
              <a:gd name="connsiteX9" fmla="*/ 3110370 w 6067216"/>
              <a:gd name="connsiteY9" fmla="*/ 2906679 h 4124215"/>
              <a:gd name="connsiteX10" fmla="*/ 2428199 w 6067216"/>
              <a:gd name="connsiteY10" fmla="*/ 3066336 h 4124215"/>
              <a:gd name="connsiteX11" fmla="*/ 1760542 w 6067216"/>
              <a:gd name="connsiteY11" fmla="*/ 3719479 h 4124215"/>
              <a:gd name="connsiteX12" fmla="*/ 1542827 w 6067216"/>
              <a:gd name="connsiteY12" fmla="*/ 4082336 h 4124215"/>
              <a:gd name="connsiteX13" fmla="*/ 1208999 w 6067216"/>
              <a:gd name="connsiteY13" fmla="*/ 4067822 h 4124215"/>
              <a:gd name="connsiteX14" fmla="*/ 483285 w 6067216"/>
              <a:gd name="connsiteY14" fmla="*/ 3646908 h 4124215"/>
              <a:gd name="connsiteX15" fmla="*/ 4314 w 6067216"/>
              <a:gd name="connsiteY15" fmla="*/ 2834107 h 4124215"/>
              <a:gd name="connsiteX0" fmla="*/ 4314 w 6067216"/>
              <a:gd name="connsiteY0" fmla="*/ 2834107 h 4126169"/>
              <a:gd name="connsiteX1" fmla="*/ 991285 w 6067216"/>
              <a:gd name="connsiteY1" fmla="*/ 729536 h 4126169"/>
              <a:gd name="connsiteX2" fmla="*/ 2849113 w 6067216"/>
              <a:gd name="connsiteY2" fmla="*/ 3822 h 4126169"/>
              <a:gd name="connsiteX3" fmla="*/ 4823057 w 6067216"/>
              <a:gd name="connsiteY3" fmla="*/ 613422 h 4126169"/>
              <a:gd name="connsiteX4" fmla="*/ 5984199 w 6067216"/>
              <a:gd name="connsiteY4" fmla="*/ 2151937 h 4126169"/>
              <a:gd name="connsiteX5" fmla="*/ 5839056 w 6067216"/>
              <a:gd name="connsiteY5" fmla="*/ 3458222 h 4126169"/>
              <a:gd name="connsiteX6" fmla="*/ 5171399 w 6067216"/>
              <a:gd name="connsiteY6" fmla="*/ 4024279 h 4126169"/>
              <a:gd name="connsiteX7" fmla="*/ 4329571 w 6067216"/>
              <a:gd name="connsiteY7" fmla="*/ 3661422 h 4126169"/>
              <a:gd name="connsiteX8" fmla="*/ 3937685 w 6067216"/>
              <a:gd name="connsiteY8" fmla="*/ 3124393 h 4126169"/>
              <a:gd name="connsiteX9" fmla="*/ 3110370 w 6067216"/>
              <a:gd name="connsiteY9" fmla="*/ 2906679 h 4126169"/>
              <a:gd name="connsiteX10" fmla="*/ 2428199 w 6067216"/>
              <a:gd name="connsiteY10" fmla="*/ 3066336 h 4126169"/>
              <a:gd name="connsiteX11" fmla="*/ 1760542 w 6067216"/>
              <a:gd name="connsiteY11" fmla="*/ 3719479 h 4126169"/>
              <a:gd name="connsiteX12" fmla="*/ 1542827 w 6067216"/>
              <a:gd name="connsiteY12" fmla="*/ 4082336 h 4126169"/>
              <a:gd name="connsiteX13" fmla="*/ 1208999 w 6067216"/>
              <a:gd name="connsiteY13" fmla="*/ 4067822 h 4126169"/>
              <a:gd name="connsiteX14" fmla="*/ 483285 w 6067216"/>
              <a:gd name="connsiteY14" fmla="*/ 3646908 h 4126169"/>
              <a:gd name="connsiteX15" fmla="*/ 4314 w 6067216"/>
              <a:gd name="connsiteY15" fmla="*/ 2834107 h 4126169"/>
              <a:gd name="connsiteX0" fmla="*/ 4314 w 6067216"/>
              <a:gd name="connsiteY0" fmla="*/ 2834107 h 4229199"/>
              <a:gd name="connsiteX1" fmla="*/ 991285 w 6067216"/>
              <a:gd name="connsiteY1" fmla="*/ 729536 h 4229199"/>
              <a:gd name="connsiteX2" fmla="*/ 2849113 w 6067216"/>
              <a:gd name="connsiteY2" fmla="*/ 3822 h 4229199"/>
              <a:gd name="connsiteX3" fmla="*/ 4823057 w 6067216"/>
              <a:gd name="connsiteY3" fmla="*/ 613422 h 4229199"/>
              <a:gd name="connsiteX4" fmla="*/ 5984199 w 6067216"/>
              <a:gd name="connsiteY4" fmla="*/ 2151937 h 4229199"/>
              <a:gd name="connsiteX5" fmla="*/ 5839056 w 6067216"/>
              <a:gd name="connsiteY5" fmla="*/ 3458222 h 4229199"/>
              <a:gd name="connsiteX6" fmla="*/ 5171399 w 6067216"/>
              <a:gd name="connsiteY6" fmla="*/ 4024279 h 4229199"/>
              <a:gd name="connsiteX7" fmla="*/ 4329571 w 6067216"/>
              <a:gd name="connsiteY7" fmla="*/ 3661422 h 4229199"/>
              <a:gd name="connsiteX8" fmla="*/ 3937685 w 6067216"/>
              <a:gd name="connsiteY8" fmla="*/ 3124393 h 4229199"/>
              <a:gd name="connsiteX9" fmla="*/ 3110370 w 6067216"/>
              <a:gd name="connsiteY9" fmla="*/ 2906679 h 4229199"/>
              <a:gd name="connsiteX10" fmla="*/ 2428199 w 6067216"/>
              <a:gd name="connsiteY10" fmla="*/ 3066336 h 4229199"/>
              <a:gd name="connsiteX11" fmla="*/ 1760542 w 6067216"/>
              <a:gd name="connsiteY11" fmla="*/ 3719479 h 4229199"/>
              <a:gd name="connsiteX12" fmla="*/ 1731513 w 6067216"/>
              <a:gd name="connsiteY12" fmla="*/ 4212965 h 4229199"/>
              <a:gd name="connsiteX13" fmla="*/ 1208999 w 6067216"/>
              <a:gd name="connsiteY13" fmla="*/ 4067822 h 4229199"/>
              <a:gd name="connsiteX14" fmla="*/ 483285 w 6067216"/>
              <a:gd name="connsiteY14" fmla="*/ 3646908 h 4229199"/>
              <a:gd name="connsiteX15" fmla="*/ 4314 w 6067216"/>
              <a:gd name="connsiteY15" fmla="*/ 2834107 h 4229199"/>
              <a:gd name="connsiteX0" fmla="*/ 4314 w 6067216"/>
              <a:gd name="connsiteY0" fmla="*/ 2834107 h 4246853"/>
              <a:gd name="connsiteX1" fmla="*/ 991285 w 6067216"/>
              <a:gd name="connsiteY1" fmla="*/ 729536 h 4246853"/>
              <a:gd name="connsiteX2" fmla="*/ 2849113 w 6067216"/>
              <a:gd name="connsiteY2" fmla="*/ 3822 h 4246853"/>
              <a:gd name="connsiteX3" fmla="*/ 4823057 w 6067216"/>
              <a:gd name="connsiteY3" fmla="*/ 613422 h 4246853"/>
              <a:gd name="connsiteX4" fmla="*/ 5984199 w 6067216"/>
              <a:gd name="connsiteY4" fmla="*/ 2151937 h 4246853"/>
              <a:gd name="connsiteX5" fmla="*/ 5839056 w 6067216"/>
              <a:gd name="connsiteY5" fmla="*/ 3458222 h 4246853"/>
              <a:gd name="connsiteX6" fmla="*/ 5171399 w 6067216"/>
              <a:gd name="connsiteY6" fmla="*/ 4024279 h 4246853"/>
              <a:gd name="connsiteX7" fmla="*/ 4329571 w 6067216"/>
              <a:gd name="connsiteY7" fmla="*/ 3661422 h 4246853"/>
              <a:gd name="connsiteX8" fmla="*/ 3937685 w 6067216"/>
              <a:gd name="connsiteY8" fmla="*/ 3124393 h 4246853"/>
              <a:gd name="connsiteX9" fmla="*/ 3110370 w 6067216"/>
              <a:gd name="connsiteY9" fmla="*/ 2906679 h 4246853"/>
              <a:gd name="connsiteX10" fmla="*/ 2428199 w 6067216"/>
              <a:gd name="connsiteY10" fmla="*/ 3066336 h 4246853"/>
              <a:gd name="connsiteX11" fmla="*/ 1760542 w 6067216"/>
              <a:gd name="connsiteY11" fmla="*/ 3719479 h 4246853"/>
              <a:gd name="connsiteX12" fmla="*/ 1731513 w 6067216"/>
              <a:gd name="connsiteY12" fmla="*/ 4212965 h 4246853"/>
              <a:gd name="connsiteX13" fmla="*/ 1208999 w 6067216"/>
              <a:gd name="connsiteY13" fmla="*/ 4067822 h 4246853"/>
              <a:gd name="connsiteX14" fmla="*/ 483285 w 6067216"/>
              <a:gd name="connsiteY14" fmla="*/ 3646908 h 4246853"/>
              <a:gd name="connsiteX15" fmla="*/ 4314 w 6067216"/>
              <a:gd name="connsiteY15" fmla="*/ 2834107 h 4246853"/>
              <a:gd name="connsiteX0" fmla="*/ 4314 w 6067216"/>
              <a:gd name="connsiteY0" fmla="*/ 2834107 h 4246853"/>
              <a:gd name="connsiteX1" fmla="*/ 991285 w 6067216"/>
              <a:gd name="connsiteY1" fmla="*/ 729536 h 4246853"/>
              <a:gd name="connsiteX2" fmla="*/ 2849113 w 6067216"/>
              <a:gd name="connsiteY2" fmla="*/ 3822 h 4246853"/>
              <a:gd name="connsiteX3" fmla="*/ 4823057 w 6067216"/>
              <a:gd name="connsiteY3" fmla="*/ 613422 h 4246853"/>
              <a:gd name="connsiteX4" fmla="*/ 5984199 w 6067216"/>
              <a:gd name="connsiteY4" fmla="*/ 2151937 h 4246853"/>
              <a:gd name="connsiteX5" fmla="*/ 5839056 w 6067216"/>
              <a:gd name="connsiteY5" fmla="*/ 3458222 h 4246853"/>
              <a:gd name="connsiteX6" fmla="*/ 5171399 w 6067216"/>
              <a:gd name="connsiteY6" fmla="*/ 4024279 h 4246853"/>
              <a:gd name="connsiteX7" fmla="*/ 4329571 w 6067216"/>
              <a:gd name="connsiteY7" fmla="*/ 3661422 h 4246853"/>
              <a:gd name="connsiteX8" fmla="*/ 3937685 w 6067216"/>
              <a:gd name="connsiteY8" fmla="*/ 3124393 h 4246853"/>
              <a:gd name="connsiteX9" fmla="*/ 3110370 w 6067216"/>
              <a:gd name="connsiteY9" fmla="*/ 2906679 h 4246853"/>
              <a:gd name="connsiteX10" fmla="*/ 2428199 w 6067216"/>
              <a:gd name="connsiteY10" fmla="*/ 3066336 h 4246853"/>
              <a:gd name="connsiteX11" fmla="*/ 1760542 w 6067216"/>
              <a:gd name="connsiteY11" fmla="*/ 3719479 h 4246853"/>
              <a:gd name="connsiteX12" fmla="*/ 1731513 w 6067216"/>
              <a:gd name="connsiteY12" fmla="*/ 4212965 h 4246853"/>
              <a:gd name="connsiteX13" fmla="*/ 1208999 w 6067216"/>
              <a:gd name="connsiteY13" fmla="*/ 4067822 h 4246853"/>
              <a:gd name="connsiteX14" fmla="*/ 483285 w 6067216"/>
              <a:gd name="connsiteY14" fmla="*/ 3646908 h 4246853"/>
              <a:gd name="connsiteX15" fmla="*/ 4314 w 6067216"/>
              <a:gd name="connsiteY15" fmla="*/ 2834107 h 4246853"/>
              <a:gd name="connsiteX0" fmla="*/ 4314 w 6067216"/>
              <a:gd name="connsiteY0" fmla="*/ 2834107 h 4246853"/>
              <a:gd name="connsiteX1" fmla="*/ 991285 w 6067216"/>
              <a:gd name="connsiteY1" fmla="*/ 729536 h 4246853"/>
              <a:gd name="connsiteX2" fmla="*/ 2849113 w 6067216"/>
              <a:gd name="connsiteY2" fmla="*/ 3822 h 4246853"/>
              <a:gd name="connsiteX3" fmla="*/ 4823057 w 6067216"/>
              <a:gd name="connsiteY3" fmla="*/ 613422 h 4246853"/>
              <a:gd name="connsiteX4" fmla="*/ 5984199 w 6067216"/>
              <a:gd name="connsiteY4" fmla="*/ 2151937 h 4246853"/>
              <a:gd name="connsiteX5" fmla="*/ 5839056 w 6067216"/>
              <a:gd name="connsiteY5" fmla="*/ 3458222 h 4246853"/>
              <a:gd name="connsiteX6" fmla="*/ 5171399 w 6067216"/>
              <a:gd name="connsiteY6" fmla="*/ 4024279 h 4246853"/>
              <a:gd name="connsiteX7" fmla="*/ 4329571 w 6067216"/>
              <a:gd name="connsiteY7" fmla="*/ 3661422 h 4246853"/>
              <a:gd name="connsiteX8" fmla="*/ 3937685 w 6067216"/>
              <a:gd name="connsiteY8" fmla="*/ 3124393 h 4246853"/>
              <a:gd name="connsiteX9" fmla="*/ 3110370 w 6067216"/>
              <a:gd name="connsiteY9" fmla="*/ 2906679 h 4246853"/>
              <a:gd name="connsiteX10" fmla="*/ 2428199 w 6067216"/>
              <a:gd name="connsiteY10" fmla="*/ 3066336 h 4246853"/>
              <a:gd name="connsiteX11" fmla="*/ 1760542 w 6067216"/>
              <a:gd name="connsiteY11" fmla="*/ 3719479 h 4246853"/>
              <a:gd name="connsiteX12" fmla="*/ 1731513 w 6067216"/>
              <a:gd name="connsiteY12" fmla="*/ 4212965 h 4246853"/>
              <a:gd name="connsiteX13" fmla="*/ 1208999 w 6067216"/>
              <a:gd name="connsiteY13" fmla="*/ 4067822 h 4246853"/>
              <a:gd name="connsiteX14" fmla="*/ 483285 w 6067216"/>
              <a:gd name="connsiteY14" fmla="*/ 3646908 h 4246853"/>
              <a:gd name="connsiteX15" fmla="*/ 4314 w 6067216"/>
              <a:gd name="connsiteY15" fmla="*/ 2834107 h 4246853"/>
              <a:gd name="connsiteX0" fmla="*/ 4314 w 6067216"/>
              <a:gd name="connsiteY0" fmla="*/ 2834107 h 4246853"/>
              <a:gd name="connsiteX1" fmla="*/ 991285 w 6067216"/>
              <a:gd name="connsiteY1" fmla="*/ 729536 h 4246853"/>
              <a:gd name="connsiteX2" fmla="*/ 2849113 w 6067216"/>
              <a:gd name="connsiteY2" fmla="*/ 3822 h 4246853"/>
              <a:gd name="connsiteX3" fmla="*/ 4823057 w 6067216"/>
              <a:gd name="connsiteY3" fmla="*/ 613422 h 4246853"/>
              <a:gd name="connsiteX4" fmla="*/ 5984199 w 6067216"/>
              <a:gd name="connsiteY4" fmla="*/ 2151937 h 4246853"/>
              <a:gd name="connsiteX5" fmla="*/ 5839056 w 6067216"/>
              <a:gd name="connsiteY5" fmla="*/ 3458222 h 4246853"/>
              <a:gd name="connsiteX6" fmla="*/ 5171399 w 6067216"/>
              <a:gd name="connsiteY6" fmla="*/ 4024279 h 4246853"/>
              <a:gd name="connsiteX7" fmla="*/ 4329571 w 6067216"/>
              <a:gd name="connsiteY7" fmla="*/ 3661422 h 4246853"/>
              <a:gd name="connsiteX8" fmla="*/ 3937685 w 6067216"/>
              <a:gd name="connsiteY8" fmla="*/ 3124393 h 4246853"/>
              <a:gd name="connsiteX9" fmla="*/ 3110370 w 6067216"/>
              <a:gd name="connsiteY9" fmla="*/ 2906679 h 4246853"/>
              <a:gd name="connsiteX10" fmla="*/ 2428199 w 6067216"/>
              <a:gd name="connsiteY10" fmla="*/ 3066336 h 4246853"/>
              <a:gd name="connsiteX11" fmla="*/ 1760542 w 6067216"/>
              <a:gd name="connsiteY11" fmla="*/ 3719479 h 4246853"/>
              <a:gd name="connsiteX12" fmla="*/ 1731513 w 6067216"/>
              <a:gd name="connsiteY12" fmla="*/ 4212965 h 4246853"/>
              <a:gd name="connsiteX13" fmla="*/ 1208999 w 6067216"/>
              <a:gd name="connsiteY13" fmla="*/ 4067822 h 4246853"/>
              <a:gd name="connsiteX14" fmla="*/ 483285 w 6067216"/>
              <a:gd name="connsiteY14" fmla="*/ 3646908 h 4246853"/>
              <a:gd name="connsiteX15" fmla="*/ 4314 w 6067216"/>
              <a:gd name="connsiteY15" fmla="*/ 2834107 h 4246853"/>
              <a:gd name="connsiteX0" fmla="*/ 4314 w 6067216"/>
              <a:gd name="connsiteY0" fmla="*/ 2834107 h 4246853"/>
              <a:gd name="connsiteX1" fmla="*/ 991285 w 6067216"/>
              <a:gd name="connsiteY1" fmla="*/ 729536 h 4246853"/>
              <a:gd name="connsiteX2" fmla="*/ 2849113 w 6067216"/>
              <a:gd name="connsiteY2" fmla="*/ 3822 h 4246853"/>
              <a:gd name="connsiteX3" fmla="*/ 4823057 w 6067216"/>
              <a:gd name="connsiteY3" fmla="*/ 613422 h 4246853"/>
              <a:gd name="connsiteX4" fmla="*/ 5984199 w 6067216"/>
              <a:gd name="connsiteY4" fmla="*/ 2151937 h 4246853"/>
              <a:gd name="connsiteX5" fmla="*/ 5839056 w 6067216"/>
              <a:gd name="connsiteY5" fmla="*/ 3458222 h 4246853"/>
              <a:gd name="connsiteX6" fmla="*/ 5171399 w 6067216"/>
              <a:gd name="connsiteY6" fmla="*/ 4024279 h 4246853"/>
              <a:gd name="connsiteX7" fmla="*/ 4271513 w 6067216"/>
              <a:gd name="connsiteY7" fmla="*/ 4067822 h 4246853"/>
              <a:gd name="connsiteX8" fmla="*/ 4329571 w 6067216"/>
              <a:gd name="connsiteY8" fmla="*/ 3661422 h 4246853"/>
              <a:gd name="connsiteX9" fmla="*/ 3937685 w 6067216"/>
              <a:gd name="connsiteY9" fmla="*/ 3124393 h 4246853"/>
              <a:gd name="connsiteX10" fmla="*/ 3110370 w 6067216"/>
              <a:gd name="connsiteY10" fmla="*/ 2906679 h 4246853"/>
              <a:gd name="connsiteX11" fmla="*/ 2428199 w 6067216"/>
              <a:gd name="connsiteY11" fmla="*/ 3066336 h 4246853"/>
              <a:gd name="connsiteX12" fmla="*/ 1760542 w 6067216"/>
              <a:gd name="connsiteY12" fmla="*/ 3719479 h 4246853"/>
              <a:gd name="connsiteX13" fmla="*/ 1731513 w 6067216"/>
              <a:gd name="connsiteY13" fmla="*/ 4212965 h 4246853"/>
              <a:gd name="connsiteX14" fmla="*/ 1208999 w 6067216"/>
              <a:gd name="connsiteY14" fmla="*/ 4067822 h 4246853"/>
              <a:gd name="connsiteX15" fmla="*/ 483285 w 6067216"/>
              <a:gd name="connsiteY15" fmla="*/ 3646908 h 4246853"/>
              <a:gd name="connsiteX16" fmla="*/ 4314 w 6067216"/>
              <a:gd name="connsiteY16" fmla="*/ 2834107 h 4246853"/>
              <a:gd name="connsiteX0" fmla="*/ 4314 w 6067216"/>
              <a:gd name="connsiteY0" fmla="*/ 2834107 h 4246853"/>
              <a:gd name="connsiteX1" fmla="*/ 991285 w 6067216"/>
              <a:gd name="connsiteY1" fmla="*/ 729536 h 4246853"/>
              <a:gd name="connsiteX2" fmla="*/ 2849113 w 6067216"/>
              <a:gd name="connsiteY2" fmla="*/ 3822 h 4246853"/>
              <a:gd name="connsiteX3" fmla="*/ 4823057 w 6067216"/>
              <a:gd name="connsiteY3" fmla="*/ 613422 h 4246853"/>
              <a:gd name="connsiteX4" fmla="*/ 5984199 w 6067216"/>
              <a:gd name="connsiteY4" fmla="*/ 2151937 h 4246853"/>
              <a:gd name="connsiteX5" fmla="*/ 5839056 w 6067216"/>
              <a:gd name="connsiteY5" fmla="*/ 3458222 h 4246853"/>
              <a:gd name="connsiteX6" fmla="*/ 5171399 w 6067216"/>
              <a:gd name="connsiteY6" fmla="*/ 4024279 h 4246853"/>
              <a:gd name="connsiteX7" fmla="*/ 4271513 w 6067216"/>
              <a:gd name="connsiteY7" fmla="*/ 4067822 h 4246853"/>
              <a:gd name="connsiteX8" fmla="*/ 4300542 w 6067216"/>
              <a:gd name="connsiteY8" fmla="*/ 3792051 h 4246853"/>
              <a:gd name="connsiteX9" fmla="*/ 4329571 w 6067216"/>
              <a:gd name="connsiteY9" fmla="*/ 3661422 h 4246853"/>
              <a:gd name="connsiteX10" fmla="*/ 3937685 w 6067216"/>
              <a:gd name="connsiteY10" fmla="*/ 3124393 h 4246853"/>
              <a:gd name="connsiteX11" fmla="*/ 3110370 w 6067216"/>
              <a:gd name="connsiteY11" fmla="*/ 2906679 h 4246853"/>
              <a:gd name="connsiteX12" fmla="*/ 2428199 w 6067216"/>
              <a:gd name="connsiteY12" fmla="*/ 3066336 h 4246853"/>
              <a:gd name="connsiteX13" fmla="*/ 1760542 w 6067216"/>
              <a:gd name="connsiteY13" fmla="*/ 3719479 h 4246853"/>
              <a:gd name="connsiteX14" fmla="*/ 1731513 w 6067216"/>
              <a:gd name="connsiteY14" fmla="*/ 4212965 h 4246853"/>
              <a:gd name="connsiteX15" fmla="*/ 1208999 w 6067216"/>
              <a:gd name="connsiteY15" fmla="*/ 4067822 h 4246853"/>
              <a:gd name="connsiteX16" fmla="*/ 483285 w 6067216"/>
              <a:gd name="connsiteY16" fmla="*/ 3646908 h 4246853"/>
              <a:gd name="connsiteX17" fmla="*/ 4314 w 6067216"/>
              <a:gd name="connsiteY17" fmla="*/ 2834107 h 4246853"/>
              <a:gd name="connsiteX0" fmla="*/ 4314 w 6067216"/>
              <a:gd name="connsiteY0" fmla="*/ 2834107 h 4246853"/>
              <a:gd name="connsiteX1" fmla="*/ 991285 w 6067216"/>
              <a:gd name="connsiteY1" fmla="*/ 729536 h 4246853"/>
              <a:gd name="connsiteX2" fmla="*/ 2849113 w 6067216"/>
              <a:gd name="connsiteY2" fmla="*/ 3822 h 4246853"/>
              <a:gd name="connsiteX3" fmla="*/ 4823057 w 6067216"/>
              <a:gd name="connsiteY3" fmla="*/ 613422 h 4246853"/>
              <a:gd name="connsiteX4" fmla="*/ 5984199 w 6067216"/>
              <a:gd name="connsiteY4" fmla="*/ 2151937 h 4246853"/>
              <a:gd name="connsiteX5" fmla="*/ 5839056 w 6067216"/>
              <a:gd name="connsiteY5" fmla="*/ 3458222 h 4246853"/>
              <a:gd name="connsiteX6" fmla="*/ 5171399 w 6067216"/>
              <a:gd name="connsiteY6" fmla="*/ 4024279 h 4246853"/>
              <a:gd name="connsiteX7" fmla="*/ 4373113 w 6067216"/>
              <a:gd name="connsiteY7" fmla="*/ 4096851 h 4246853"/>
              <a:gd name="connsiteX8" fmla="*/ 4300542 w 6067216"/>
              <a:gd name="connsiteY8" fmla="*/ 3792051 h 4246853"/>
              <a:gd name="connsiteX9" fmla="*/ 4329571 w 6067216"/>
              <a:gd name="connsiteY9" fmla="*/ 3661422 h 4246853"/>
              <a:gd name="connsiteX10" fmla="*/ 3937685 w 6067216"/>
              <a:gd name="connsiteY10" fmla="*/ 3124393 h 4246853"/>
              <a:gd name="connsiteX11" fmla="*/ 3110370 w 6067216"/>
              <a:gd name="connsiteY11" fmla="*/ 2906679 h 4246853"/>
              <a:gd name="connsiteX12" fmla="*/ 2428199 w 6067216"/>
              <a:gd name="connsiteY12" fmla="*/ 3066336 h 4246853"/>
              <a:gd name="connsiteX13" fmla="*/ 1760542 w 6067216"/>
              <a:gd name="connsiteY13" fmla="*/ 3719479 h 4246853"/>
              <a:gd name="connsiteX14" fmla="*/ 1731513 w 6067216"/>
              <a:gd name="connsiteY14" fmla="*/ 4212965 h 4246853"/>
              <a:gd name="connsiteX15" fmla="*/ 1208999 w 6067216"/>
              <a:gd name="connsiteY15" fmla="*/ 4067822 h 4246853"/>
              <a:gd name="connsiteX16" fmla="*/ 483285 w 6067216"/>
              <a:gd name="connsiteY16" fmla="*/ 3646908 h 4246853"/>
              <a:gd name="connsiteX17" fmla="*/ 4314 w 6067216"/>
              <a:gd name="connsiteY17" fmla="*/ 2834107 h 4246853"/>
              <a:gd name="connsiteX0" fmla="*/ 4314 w 6067216"/>
              <a:gd name="connsiteY0" fmla="*/ 2834107 h 4246853"/>
              <a:gd name="connsiteX1" fmla="*/ 991285 w 6067216"/>
              <a:gd name="connsiteY1" fmla="*/ 729536 h 4246853"/>
              <a:gd name="connsiteX2" fmla="*/ 2849113 w 6067216"/>
              <a:gd name="connsiteY2" fmla="*/ 3822 h 4246853"/>
              <a:gd name="connsiteX3" fmla="*/ 4823057 w 6067216"/>
              <a:gd name="connsiteY3" fmla="*/ 613422 h 4246853"/>
              <a:gd name="connsiteX4" fmla="*/ 5984199 w 6067216"/>
              <a:gd name="connsiteY4" fmla="*/ 2151937 h 4246853"/>
              <a:gd name="connsiteX5" fmla="*/ 5839056 w 6067216"/>
              <a:gd name="connsiteY5" fmla="*/ 3458222 h 4246853"/>
              <a:gd name="connsiteX6" fmla="*/ 5113342 w 6067216"/>
              <a:gd name="connsiteY6" fmla="*/ 4183936 h 4246853"/>
              <a:gd name="connsiteX7" fmla="*/ 4373113 w 6067216"/>
              <a:gd name="connsiteY7" fmla="*/ 4096851 h 4246853"/>
              <a:gd name="connsiteX8" fmla="*/ 4300542 w 6067216"/>
              <a:gd name="connsiteY8" fmla="*/ 3792051 h 4246853"/>
              <a:gd name="connsiteX9" fmla="*/ 4329571 w 6067216"/>
              <a:gd name="connsiteY9" fmla="*/ 3661422 h 4246853"/>
              <a:gd name="connsiteX10" fmla="*/ 3937685 w 6067216"/>
              <a:gd name="connsiteY10" fmla="*/ 3124393 h 4246853"/>
              <a:gd name="connsiteX11" fmla="*/ 3110370 w 6067216"/>
              <a:gd name="connsiteY11" fmla="*/ 2906679 h 4246853"/>
              <a:gd name="connsiteX12" fmla="*/ 2428199 w 6067216"/>
              <a:gd name="connsiteY12" fmla="*/ 3066336 h 4246853"/>
              <a:gd name="connsiteX13" fmla="*/ 1760542 w 6067216"/>
              <a:gd name="connsiteY13" fmla="*/ 3719479 h 4246853"/>
              <a:gd name="connsiteX14" fmla="*/ 1731513 w 6067216"/>
              <a:gd name="connsiteY14" fmla="*/ 4212965 h 4246853"/>
              <a:gd name="connsiteX15" fmla="*/ 1208999 w 6067216"/>
              <a:gd name="connsiteY15" fmla="*/ 4067822 h 4246853"/>
              <a:gd name="connsiteX16" fmla="*/ 483285 w 6067216"/>
              <a:gd name="connsiteY16" fmla="*/ 3646908 h 4246853"/>
              <a:gd name="connsiteX17" fmla="*/ 4314 w 6067216"/>
              <a:gd name="connsiteY17" fmla="*/ 2834107 h 4246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067216" h="4246853">
                <a:moveTo>
                  <a:pt x="4314" y="2834107"/>
                </a:moveTo>
                <a:cubicBezTo>
                  <a:pt x="47857" y="2398678"/>
                  <a:pt x="379266" y="1169803"/>
                  <a:pt x="991285" y="729536"/>
                </a:cubicBezTo>
                <a:cubicBezTo>
                  <a:pt x="1603304" y="289269"/>
                  <a:pt x="2055665" y="47365"/>
                  <a:pt x="2849113" y="3822"/>
                </a:cubicBezTo>
                <a:cubicBezTo>
                  <a:pt x="3642561" y="-39721"/>
                  <a:pt x="4329571" y="296527"/>
                  <a:pt x="4823057" y="613422"/>
                </a:cubicBezTo>
                <a:cubicBezTo>
                  <a:pt x="5316543" y="930317"/>
                  <a:pt x="5822123" y="1687480"/>
                  <a:pt x="5984199" y="2151937"/>
                </a:cubicBezTo>
                <a:cubicBezTo>
                  <a:pt x="6146275" y="2616394"/>
                  <a:pt x="6056770" y="3117136"/>
                  <a:pt x="5839056" y="3458222"/>
                </a:cubicBezTo>
                <a:cubicBezTo>
                  <a:pt x="5621342" y="3799308"/>
                  <a:pt x="5302028" y="4121041"/>
                  <a:pt x="5113342" y="4183936"/>
                </a:cubicBezTo>
                <a:cubicBezTo>
                  <a:pt x="4958523" y="4121041"/>
                  <a:pt x="4527932" y="4159746"/>
                  <a:pt x="4373113" y="4096851"/>
                </a:cubicBezTo>
                <a:cubicBezTo>
                  <a:pt x="4230389" y="4058146"/>
                  <a:pt x="4290866" y="3859784"/>
                  <a:pt x="4300542" y="3792051"/>
                </a:cubicBezTo>
                <a:cubicBezTo>
                  <a:pt x="4310218" y="3724318"/>
                  <a:pt x="4390047" y="3772698"/>
                  <a:pt x="4329571" y="3661422"/>
                </a:cubicBezTo>
                <a:cubicBezTo>
                  <a:pt x="4269095" y="3550146"/>
                  <a:pt x="4162656" y="3247764"/>
                  <a:pt x="3937685" y="3124393"/>
                </a:cubicBezTo>
                <a:cubicBezTo>
                  <a:pt x="3712714" y="3001022"/>
                  <a:pt x="3371627" y="2882489"/>
                  <a:pt x="3110370" y="2906679"/>
                </a:cubicBezTo>
                <a:cubicBezTo>
                  <a:pt x="2849113" y="2930870"/>
                  <a:pt x="2670104" y="2930869"/>
                  <a:pt x="2428199" y="3066336"/>
                </a:cubicBezTo>
                <a:cubicBezTo>
                  <a:pt x="2186294" y="3201803"/>
                  <a:pt x="1908104" y="3550146"/>
                  <a:pt x="1760542" y="3719479"/>
                </a:cubicBezTo>
                <a:cubicBezTo>
                  <a:pt x="1612980" y="3888812"/>
                  <a:pt x="1736351" y="3850108"/>
                  <a:pt x="1731513" y="4212965"/>
                </a:cubicBezTo>
                <a:cubicBezTo>
                  <a:pt x="1730064" y="4321678"/>
                  <a:pt x="1385589" y="4140393"/>
                  <a:pt x="1208999" y="4067822"/>
                </a:cubicBezTo>
                <a:cubicBezTo>
                  <a:pt x="1032409" y="3995251"/>
                  <a:pt x="710675" y="3871879"/>
                  <a:pt x="483285" y="3646908"/>
                </a:cubicBezTo>
                <a:cubicBezTo>
                  <a:pt x="255895" y="3421937"/>
                  <a:pt x="-39229" y="3269536"/>
                  <a:pt x="4314" y="2834107"/>
                </a:cubicBezTo>
                <a:close/>
              </a:path>
            </a:pathLst>
          </a:cu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traso 6"/>
          <p:cNvSpPr/>
          <p:nvPr/>
        </p:nvSpPr>
        <p:spPr>
          <a:xfrm rot="16200000">
            <a:off x="4706864" y="5232400"/>
            <a:ext cx="1785257" cy="1465943"/>
          </a:xfrm>
          <a:prstGeom prst="flowChartDelay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traso 8"/>
          <p:cNvSpPr/>
          <p:nvPr/>
        </p:nvSpPr>
        <p:spPr>
          <a:xfrm rot="16200000">
            <a:off x="4852718" y="5521067"/>
            <a:ext cx="1493547" cy="1180319"/>
          </a:xfrm>
          <a:prstGeom prst="flowChartDelay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Elipse 9"/>
          <p:cNvSpPr/>
          <p:nvPr/>
        </p:nvSpPr>
        <p:spPr>
          <a:xfrm>
            <a:off x="5774360" y="5941268"/>
            <a:ext cx="324465" cy="324465"/>
          </a:xfrm>
          <a:prstGeom prst="ellips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Elipse 10"/>
          <p:cNvSpPr/>
          <p:nvPr/>
        </p:nvSpPr>
        <p:spPr>
          <a:xfrm>
            <a:off x="6734629" y="3390841"/>
            <a:ext cx="1578077" cy="145751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Elipse 11"/>
          <p:cNvSpPr/>
          <p:nvPr/>
        </p:nvSpPr>
        <p:spPr>
          <a:xfrm>
            <a:off x="2817767" y="3135604"/>
            <a:ext cx="1578077" cy="145751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2"/>
          <p:cNvSpPr/>
          <p:nvPr/>
        </p:nvSpPr>
        <p:spPr>
          <a:xfrm>
            <a:off x="3877999" y="1198302"/>
            <a:ext cx="1578077" cy="145751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Elipse 13"/>
          <p:cNvSpPr/>
          <p:nvPr/>
        </p:nvSpPr>
        <p:spPr>
          <a:xfrm>
            <a:off x="5624026" y="1927059"/>
            <a:ext cx="1578077" cy="145751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>
            <a:off x="4158171" y="2902857"/>
            <a:ext cx="2554515" cy="3955143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842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ángulo 25"/>
          <p:cNvSpPr/>
          <p:nvPr/>
        </p:nvSpPr>
        <p:spPr>
          <a:xfrm>
            <a:off x="0" y="259268"/>
            <a:ext cx="12192000" cy="25957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4" name="Rectángulo 83"/>
          <p:cNvSpPr/>
          <p:nvPr/>
        </p:nvSpPr>
        <p:spPr>
          <a:xfrm rot="5400000">
            <a:off x="4622831" y="263693"/>
            <a:ext cx="2612751" cy="260390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>
            <a:off x="0" y="4291045"/>
            <a:ext cx="12192000" cy="2595716"/>
          </a:xfrm>
          <a:prstGeom prst="rect">
            <a:avLst/>
          </a:prstGeom>
          <a:solidFill>
            <a:srgbClr val="9ED5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4" name="Grupo 13"/>
          <p:cNvGrpSpPr/>
          <p:nvPr/>
        </p:nvGrpSpPr>
        <p:grpSpPr>
          <a:xfrm>
            <a:off x="634784" y="4380271"/>
            <a:ext cx="2949074" cy="2477729"/>
            <a:chOff x="2434087" y="1012178"/>
            <a:chExt cx="6067216" cy="5845822"/>
          </a:xfrm>
        </p:grpSpPr>
        <p:sp>
          <p:nvSpPr>
            <p:cNvPr id="4" name="Rectángulo 3"/>
            <p:cNvSpPr/>
            <p:nvPr/>
          </p:nvSpPr>
          <p:spPr>
            <a:xfrm>
              <a:off x="4180114" y="2902857"/>
              <a:ext cx="2554515" cy="395514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Forma libre 4"/>
            <p:cNvSpPr/>
            <p:nvPr/>
          </p:nvSpPr>
          <p:spPr>
            <a:xfrm>
              <a:off x="2434087" y="1012178"/>
              <a:ext cx="6067216" cy="4246853"/>
            </a:xfrm>
            <a:custGeom>
              <a:avLst/>
              <a:gdLst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2119086 w 6633028"/>
                <a:gd name="connsiteY2" fmla="*/ 333829 h 3991429"/>
                <a:gd name="connsiteX3" fmla="*/ 3672114 w 6633028"/>
                <a:gd name="connsiteY3" fmla="*/ 0 h 3991429"/>
                <a:gd name="connsiteX4" fmla="*/ 5471886 w 6633028"/>
                <a:gd name="connsiteY4" fmla="*/ 537029 h 3991429"/>
                <a:gd name="connsiteX5" fmla="*/ 6633028 w 6633028"/>
                <a:gd name="connsiteY5" fmla="*/ 1901372 h 3991429"/>
                <a:gd name="connsiteX6" fmla="*/ 6444343 w 6633028"/>
                <a:gd name="connsiteY6" fmla="*/ 3323772 h 3991429"/>
                <a:gd name="connsiteX7" fmla="*/ 5326743 w 6633028"/>
                <a:gd name="connsiteY7" fmla="*/ 3947886 h 3991429"/>
                <a:gd name="connsiteX8" fmla="*/ 4615543 w 6633028"/>
                <a:gd name="connsiteY8" fmla="*/ 3570515 h 3991429"/>
                <a:gd name="connsiteX9" fmla="*/ 4151086 w 6633028"/>
                <a:gd name="connsiteY9" fmla="*/ 2844800 h 3991429"/>
                <a:gd name="connsiteX10" fmla="*/ 3265714 w 6633028"/>
                <a:gd name="connsiteY10" fmla="*/ 2830286 h 3991429"/>
                <a:gd name="connsiteX11" fmla="*/ 2583543 w 6633028"/>
                <a:gd name="connsiteY11" fmla="*/ 2989943 h 3991429"/>
                <a:gd name="connsiteX12" fmla="*/ 1814286 w 6633028"/>
                <a:gd name="connsiteY12" fmla="*/ 3643086 h 3991429"/>
                <a:gd name="connsiteX13" fmla="*/ 1364343 w 6633028"/>
                <a:gd name="connsiteY13" fmla="*/ 3991429 h 3991429"/>
                <a:gd name="connsiteX14" fmla="*/ 449943 w 6633028"/>
                <a:gd name="connsiteY14" fmla="*/ 3410858 h 3991429"/>
                <a:gd name="connsiteX15" fmla="*/ 0 w 6633028"/>
                <a:gd name="connsiteY15" fmla="*/ 2641600 h 3991429"/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2119086 w 6633028"/>
                <a:gd name="connsiteY2" fmla="*/ 333829 h 3991429"/>
                <a:gd name="connsiteX3" fmla="*/ 3672114 w 6633028"/>
                <a:gd name="connsiteY3" fmla="*/ 0 h 3991429"/>
                <a:gd name="connsiteX4" fmla="*/ 5471886 w 6633028"/>
                <a:gd name="connsiteY4" fmla="*/ 537029 h 3991429"/>
                <a:gd name="connsiteX5" fmla="*/ 6633028 w 6633028"/>
                <a:gd name="connsiteY5" fmla="*/ 1901372 h 3991429"/>
                <a:gd name="connsiteX6" fmla="*/ 6444343 w 6633028"/>
                <a:gd name="connsiteY6" fmla="*/ 3323772 h 3991429"/>
                <a:gd name="connsiteX7" fmla="*/ 5326743 w 6633028"/>
                <a:gd name="connsiteY7" fmla="*/ 3947886 h 3991429"/>
                <a:gd name="connsiteX8" fmla="*/ 4615543 w 6633028"/>
                <a:gd name="connsiteY8" fmla="*/ 3570515 h 3991429"/>
                <a:gd name="connsiteX9" fmla="*/ 4151086 w 6633028"/>
                <a:gd name="connsiteY9" fmla="*/ 2844800 h 3991429"/>
                <a:gd name="connsiteX10" fmla="*/ 3265714 w 6633028"/>
                <a:gd name="connsiteY10" fmla="*/ 2830286 h 3991429"/>
                <a:gd name="connsiteX11" fmla="*/ 2583543 w 6633028"/>
                <a:gd name="connsiteY11" fmla="*/ 2989943 h 3991429"/>
                <a:gd name="connsiteX12" fmla="*/ 1814286 w 6633028"/>
                <a:gd name="connsiteY12" fmla="*/ 3643086 h 3991429"/>
                <a:gd name="connsiteX13" fmla="*/ 1364343 w 6633028"/>
                <a:gd name="connsiteY13" fmla="*/ 3991429 h 3991429"/>
                <a:gd name="connsiteX14" fmla="*/ 449943 w 6633028"/>
                <a:gd name="connsiteY14" fmla="*/ 3410858 h 3991429"/>
                <a:gd name="connsiteX15" fmla="*/ 0 w 6633028"/>
                <a:gd name="connsiteY15" fmla="*/ 2641600 h 3991429"/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3672114 w 6633028"/>
                <a:gd name="connsiteY2" fmla="*/ 0 h 3991429"/>
                <a:gd name="connsiteX3" fmla="*/ 5471886 w 6633028"/>
                <a:gd name="connsiteY3" fmla="*/ 537029 h 3991429"/>
                <a:gd name="connsiteX4" fmla="*/ 6633028 w 6633028"/>
                <a:gd name="connsiteY4" fmla="*/ 1901372 h 3991429"/>
                <a:gd name="connsiteX5" fmla="*/ 6444343 w 6633028"/>
                <a:gd name="connsiteY5" fmla="*/ 3323772 h 3991429"/>
                <a:gd name="connsiteX6" fmla="*/ 5326743 w 6633028"/>
                <a:gd name="connsiteY6" fmla="*/ 3947886 h 3991429"/>
                <a:gd name="connsiteX7" fmla="*/ 4615543 w 6633028"/>
                <a:gd name="connsiteY7" fmla="*/ 3570515 h 3991429"/>
                <a:gd name="connsiteX8" fmla="*/ 4151086 w 6633028"/>
                <a:gd name="connsiteY8" fmla="*/ 2844800 h 3991429"/>
                <a:gd name="connsiteX9" fmla="*/ 3265714 w 6633028"/>
                <a:gd name="connsiteY9" fmla="*/ 2830286 h 3991429"/>
                <a:gd name="connsiteX10" fmla="*/ 2583543 w 6633028"/>
                <a:gd name="connsiteY10" fmla="*/ 2989943 h 3991429"/>
                <a:gd name="connsiteX11" fmla="*/ 1814286 w 6633028"/>
                <a:gd name="connsiteY11" fmla="*/ 3643086 h 3991429"/>
                <a:gd name="connsiteX12" fmla="*/ 1364343 w 6633028"/>
                <a:gd name="connsiteY12" fmla="*/ 3991429 h 3991429"/>
                <a:gd name="connsiteX13" fmla="*/ 449943 w 6633028"/>
                <a:gd name="connsiteY13" fmla="*/ 3410858 h 3991429"/>
                <a:gd name="connsiteX14" fmla="*/ 0 w 6633028"/>
                <a:gd name="connsiteY14" fmla="*/ 2641600 h 3991429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4000632"/>
                <a:gd name="connsiteX1" fmla="*/ 711200 w 6633028"/>
                <a:gd name="connsiteY1" fmla="*/ 803009 h 4000632"/>
                <a:gd name="connsiteX2" fmla="*/ 3672114 w 6633028"/>
                <a:gd name="connsiteY2" fmla="*/ 4723 h 4000632"/>
                <a:gd name="connsiteX3" fmla="*/ 5471886 w 6633028"/>
                <a:gd name="connsiteY3" fmla="*/ 541752 h 4000632"/>
                <a:gd name="connsiteX4" fmla="*/ 6633028 w 6633028"/>
                <a:gd name="connsiteY4" fmla="*/ 1906095 h 4000632"/>
                <a:gd name="connsiteX5" fmla="*/ 6444343 w 6633028"/>
                <a:gd name="connsiteY5" fmla="*/ 3328495 h 4000632"/>
                <a:gd name="connsiteX6" fmla="*/ 5326743 w 6633028"/>
                <a:gd name="connsiteY6" fmla="*/ 3952609 h 4000632"/>
                <a:gd name="connsiteX7" fmla="*/ 4615543 w 6633028"/>
                <a:gd name="connsiteY7" fmla="*/ 3575238 h 4000632"/>
                <a:gd name="connsiteX8" fmla="*/ 4151086 w 6633028"/>
                <a:gd name="connsiteY8" fmla="*/ 2849523 h 4000632"/>
                <a:gd name="connsiteX9" fmla="*/ 3265714 w 6633028"/>
                <a:gd name="connsiteY9" fmla="*/ 2835009 h 4000632"/>
                <a:gd name="connsiteX10" fmla="*/ 2583543 w 6633028"/>
                <a:gd name="connsiteY10" fmla="*/ 2994666 h 4000632"/>
                <a:gd name="connsiteX11" fmla="*/ 1814286 w 6633028"/>
                <a:gd name="connsiteY11" fmla="*/ 3647809 h 4000632"/>
                <a:gd name="connsiteX12" fmla="*/ 1364343 w 6633028"/>
                <a:gd name="connsiteY12" fmla="*/ 3996152 h 4000632"/>
                <a:gd name="connsiteX13" fmla="*/ 449943 w 6633028"/>
                <a:gd name="connsiteY13" fmla="*/ 3415581 h 4000632"/>
                <a:gd name="connsiteX14" fmla="*/ 0 w 6633028"/>
                <a:gd name="connsiteY14" fmla="*/ 2646323 h 4000632"/>
                <a:gd name="connsiteX0" fmla="*/ 0 w 6633028"/>
                <a:gd name="connsiteY0" fmla="*/ 2646323 h 4000632"/>
                <a:gd name="connsiteX1" fmla="*/ 711200 w 6633028"/>
                <a:gd name="connsiteY1" fmla="*/ 803009 h 4000632"/>
                <a:gd name="connsiteX2" fmla="*/ 3672114 w 6633028"/>
                <a:gd name="connsiteY2" fmla="*/ 4723 h 4000632"/>
                <a:gd name="connsiteX3" fmla="*/ 5471886 w 6633028"/>
                <a:gd name="connsiteY3" fmla="*/ 541752 h 4000632"/>
                <a:gd name="connsiteX4" fmla="*/ 6633028 w 6633028"/>
                <a:gd name="connsiteY4" fmla="*/ 1906095 h 4000632"/>
                <a:gd name="connsiteX5" fmla="*/ 6444343 w 6633028"/>
                <a:gd name="connsiteY5" fmla="*/ 3328495 h 4000632"/>
                <a:gd name="connsiteX6" fmla="*/ 5326743 w 6633028"/>
                <a:gd name="connsiteY6" fmla="*/ 3952609 h 4000632"/>
                <a:gd name="connsiteX7" fmla="*/ 4615543 w 6633028"/>
                <a:gd name="connsiteY7" fmla="*/ 3575238 h 4000632"/>
                <a:gd name="connsiteX8" fmla="*/ 4151086 w 6633028"/>
                <a:gd name="connsiteY8" fmla="*/ 2849523 h 4000632"/>
                <a:gd name="connsiteX9" fmla="*/ 3265714 w 6633028"/>
                <a:gd name="connsiteY9" fmla="*/ 2835009 h 4000632"/>
                <a:gd name="connsiteX10" fmla="*/ 2583543 w 6633028"/>
                <a:gd name="connsiteY10" fmla="*/ 2994666 h 4000632"/>
                <a:gd name="connsiteX11" fmla="*/ 1814286 w 6633028"/>
                <a:gd name="connsiteY11" fmla="*/ 3647809 h 4000632"/>
                <a:gd name="connsiteX12" fmla="*/ 1364343 w 6633028"/>
                <a:gd name="connsiteY12" fmla="*/ 3996152 h 4000632"/>
                <a:gd name="connsiteX13" fmla="*/ 449943 w 6633028"/>
                <a:gd name="connsiteY13" fmla="*/ 3415581 h 4000632"/>
                <a:gd name="connsiteX14" fmla="*/ 0 w 6633028"/>
                <a:gd name="connsiteY14" fmla="*/ 2646323 h 4000632"/>
                <a:gd name="connsiteX0" fmla="*/ 4721 w 6637749"/>
                <a:gd name="connsiteY0" fmla="*/ 2646323 h 4000632"/>
                <a:gd name="connsiteX1" fmla="*/ 715921 w 6637749"/>
                <a:gd name="connsiteY1" fmla="*/ 803009 h 4000632"/>
                <a:gd name="connsiteX2" fmla="*/ 3676835 w 6637749"/>
                <a:gd name="connsiteY2" fmla="*/ 4723 h 4000632"/>
                <a:gd name="connsiteX3" fmla="*/ 5476607 w 6637749"/>
                <a:gd name="connsiteY3" fmla="*/ 541752 h 4000632"/>
                <a:gd name="connsiteX4" fmla="*/ 6637749 w 6637749"/>
                <a:gd name="connsiteY4" fmla="*/ 1906095 h 4000632"/>
                <a:gd name="connsiteX5" fmla="*/ 6449064 w 6637749"/>
                <a:gd name="connsiteY5" fmla="*/ 3328495 h 4000632"/>
                <a:gd name="connsiteX6" fmla="*/ 5331464 w 6637749"/>
                <a:gd name="connsiteY6" fmla="*/ 3952609 h 4000632"/>
                <a:gd name="connsiteX7" fmla="*/ 4620264 w 6637749"/>
                <a:gd name="connsiteY7" fmla="*/ 3575238 h 4000632"/>
                <a:gd name="connsiteX8" fmla="*/ 4155807 w 6637749"/>
                <a:gd name="connsiteY8" fmla="*/ 2849523 h 4000632"/>
                <a:gd name="connsiteX9" fmla="*/ 3270435 w 6637749"/>
                <a:gd name="connsiteY9" fmla="*/ 2835009 h 4000632"/>
                <a:gd name="connsiteX10" fmla="*/ 2588264 w 6637749"/>
                <a:gd name="connsiteY10" fmla="*/ 2994666 h 4000632"/>
                <a:gd name="connsiteX11" fmla="*/ 1819007 w 6637749"/>
                <a:gd name="connsiteY11" fmla="*/ 3647809 h 4000632"/>
                <a:gd name="connsiteX12" fmla="*/ 1369064 w 6637749"/>
                <a:gd name="connsiteY12" fmla="*/ 3996152 h 4000632"/>
                <a:gd name="connsiteX13" fmla="*/ 454664 w 6637749"/>
                <a:gd name="connsiteY13" fmla="*/ 3415581 h 4000632"/>
                <a:gd name="connsiteX14" fmla="*/ 4721 w 6637749"/>
                <a:gd name="connsiteY14" fmla="*/ 2646323 h 4000632"/>
                <a:gd name="connsiteX0" fmla="*/ 4721 w 6637749"/>
                <a:gd name="connsiteY0" fmla="*/ 2646323 h 4000632"/>
                <a:gd name="connsiteX1" fmla="*/ 715921 w 6637749"/>
                <a:gd name="connsiteY1" fmla="*/ 803009 h 4000632"/>
                <a:gd name="connsiteX2" fmla="*/ 3676835 w 6637749"/>
                <a:gd name="connsiteY2" fmla="*/ 4723 h 4000632"/>
                <a:gd name="connsiteX3" fmla="*/ 5476607 w 6637749"/>
                <a:gd name="connsiteY3" fmla="*/ 541752 h 4000632"/>
                <a:gd name="connsiteX4" fmla="*/ 6637749 w 6637749"/>
                <a:gd name="connsiteY4" fmla="*/ 1906095 h 4000632"/>
                <a:gd name="connsiteX5" fmla="*/ 6449064 w 6637749"/>
                <a:gd name="connsiteY5" fmla="*/ 3328495 h 4000632"/>
                <a:gd name="connsiteX6" fmla="*/ 5331464 w 6637749"/>
                <a:gd name="connsiteY6" fmla="*/ 3952609 h 4000632"/>
                <a:gd name="connsiteX7" fmla="*/ 4620264 w 6637749"/>
                <a:gd name="connsiteY7" fmla="*/ 3575238 h 4000632"/>
                <a:gd name="connsiteX8" fmla="*/ 4155807 w 6637749"/>
                <a:gd name="connsiteY8" fmla="*/ 2849523 h 4000632"/>
                <a:gd name="connsiteX9" fmla="*/ 3270435 w 6637749"/>
                <a:gd name="connsiteY9" fmla="*/ 2835009 h 4000632"/>
                <a:gd name="connsiteX10" fmla="*/ 2588264 w 6637749"/>
                <a:gd name="connsiteY10" fmla="*/ 2994666 h 4000632"/>
                <a:gd name="connsiteX11" fmla="*/ 1819007 w 6637749"/>
                <a:gd name="connsiteY11" fmla="*/ 3647809 h 4000632"/>
                <a:gd name="connsiteX12" fmla="*/ 1369064 w 6637749"/>
                <a:gd name="connsiteY12" fmla="*/ 3996152 h 4000632"/>
                <a:gd name="connsiteX13" fmla="*/ 454664 w 6637749"/>
                <a:gd name="connsiteY13" fmla="*/ 3415581 h 4000632"/>
                <a:gd name="connsiteX14" fmla="*/ 4721 w 6637749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155807 w 6709666"/>
                <a:gd name="connsiteY8" fmla="*/ 28495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155807 w 6709666"/>
                <a:gd name="connsiteY8" fmla="*/ 28495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097750 w 6709666"/>
                <a:gd name="connsiteY8" fmla="*/ 30527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097750 w 6709666"/>
                <a:gd name="connsiteY8" fmla="*/ 30527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9206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620264 w 6709666"/>
                <a:gd name="connsiteY7" fmla="*/ 3575238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620264 w 6709666"/>
                <a:gd name="connsiteY7" fmla="*/ 3575238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647809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589752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4983122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589752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717993 h 4083870"/>
                <a:gd name="connsiteX1" fmla="*/ 715921 w 6709666"/>
                <a:gd name="connsiteY1" fmla="*/ 874679 h 4083870"/>
                <a:gd name="connsiteX2" fmla="*/ 3009178 w 6709666"/>
                <a:gd name="connsiteY2" fmla="*/ 3822 h 4083870"/>
                <a:gd name="connsiteX3" fmla="*/ 4983122 w 6709666"/>
                <a:gd name="connsiteY3" fmla="*/ 613422 h 4083870"/>
                <a:gd name="connsiteX4" fmla="*/ 6637749 w 6709666"/>
                <a:gd name="connsiteY4" fmla="*/ 1977765 h 4083870"/>
                <a:gd name="connsiteX5" fmla="*/ 6449064 w 6709666"/>
                <a:gd name="connsiteY5" fmla="*/ 3400165 h 4083870"/>
                <a:gd name="connsiteX6" fmla="*/ 5331464 w 6709666"/>
                <a:gd name="connsiteY6" fmla="*/ 4024279 h 4083870"/>
                <a:gd name="connsiteX7" fmla="*/ 4489636 w 6709666"/>
                <a:gd name="connsiteY7" fmla="*/ 3661422 h 4083870"/>
                <a:gd name="connsiteX8" fmla="*/ 4097750 w 6709666"/>
                <a:gd name="connsiteY8" fmla="*/ 3124393 h 4083870"/>
                <a:gd name="connsiteX9" fmla="*/ 3270435 w 6709666"/>
                <a:gd name="connsiteY9" fmla="*/ 2906679 h 4083870"/>
                <a:gd name="connsiteX10" fmla="*/ 2588264 w 6709666"/>
                <a:gd name="connsiteY10" fmla="*/ 3066336 h 4083870"/>
                <a:gd name="connsiteX11" fmla="*/ 1920607 w 6709666"/>
                <a:gd name="connsiteY11" fmla="*/ 3719479 h 4083870"/>
                <a:gd name="connsiteX12" fmla="*/ 1369064 w 6709666"/>
                <a:gd name="connsiteY12" fmla="*/ 4067822 h 4083870"/>
                <a:gd name="connsiteX13" fmla="*/ 454664 w 6709666"/>
                <a:gd name="connsiteY13" fmla="*/ 3487251 h 4083870"/>
                <a:gd name="connsiteX14" fmla="*/ 4721 w 6709666"/>
                <a:gd name="connsiteY14" fmla="*/ 2717993 h 4083870"/>
                <a:gd name="connsiteX0" fmla="*/ 4721 w 6517077"/>
                <a:gd name="connsiteY0" fmla="*/ 2717993 h 4083870"/>
                <a:gd name="connsiteX1" fmla="*/ 715921 w 6517077"/>
                <a:gd name="connsiteY1" fmla="*/ 874679 h 4083870"/>
                <a:gd name="connsiteX2" fmla="*/ 3009178 w 6517077"/>
                <a:gd name="connsiteY2" fmla="*/ 3822 h 4083870"/>
                <a:gd name="connsiteX3" fmla="*/ 4983122 w 6517077"/>
                <a:gd name="connsiteY3" fmla="*/ 613422 h 4083870"/>
                <a:gd name="connsiteX4" fmla="*/ 6144264 w 6517077"/>
                <a:gd name="connsiteY4" fmla="*/ 2151937 h 4083870"/>
                <a:gd name="connsiteX5" fmla="*/ 6449064 w 6517077"/>
                <a:gd name="connsiteY5" fmla="*/ 3400165 h 4083870"/>
                <a:gd name="connsiteX6" fmla="*/ 5331464 w 6517077"/>
                <a:gd name="connsiteY6" fmla="*/ 4024279 h 4083870"/>
                <a:gd name="connsiteX7" fmla="*/ 4489636 w 6517077"/>
                <a:gd name="connsiteY7" fmla="*/ 3661422 h 4083870"/>
                <a:gd name="connsiteX8" fmla="*/ 4097750 w 6517077"/>
                <a:gd name="connsiteY8" fmla="*/ 3124393 h 4083870"/>
                <a:gd name="connsiteX9" fmla="*/ 3270435 w 6517077"/>
                <a:gd name="connsiteY9" fmla="*/ 2906679 h 4083870"/>
                <a:gd name="connsiteX10" fmla="*/ 2588264 w 6517077"/>
                <a:gd name="connsiteY10" fmla="*/ 3066336 h 4083870"/>
                <a:gd name="connsiteX11" fmla="*/ 1920607 w 6517077"/>
                <a:gd name="connsiteY11" fmla="*/ 3719479 h 4083870"/>
                <a:gd name="connsiteX12" fmla="*/ 1369064 w 6517077"/>
                <a:gd name="connsiteY12" fmla="*/ 4067822 h 4083870"/>
                <a:gd name="connsiteX13" fmla="*/ 454664 w 6517077"/>
                <a:gd name="connsiteY13" fmla="*/ 3487251 h 4083870"/>
                <a:gd name="connsiteX14" fmla="*/ 4721 w 6517077"/>
                <a:gd name="connsiteY14" fmla="*/ 2717993 h 4083870"/>
                <a:gd name="connsiteX0" fmla="*/ 4721 w 6227281"/>
                <a:gd name="connsiteY0" fmla="*/ 2717993 h 4083870"/>
                <a:gd name="connsiteX1" fmla="*/ 715921 w 6227281"/>
                <a:gd name="connsiteY1" fmla="*/ 874679 h 4083870"/>
                <a:gd name="connsiteX2" fmla="*/ 3009178 w 6227281"/>
                <a:gd name="connsiteY2" fmla="*/ 3822 h 4083870"/>
                <a:gd name="connsiteX3" fmla="*/ 4983122 w 6227281"/>
                <a:gd name="connsiteY3" fmla="*/ 613422 h 4083870"/>
                <a:gd name="connsiteX4" fmla="*/ 6144264 w 6227281"/>
                <a:gd name="connsiteY4" fmla="*/ 2151937 h 4083870"/>
                <a:gd name="connsiteX5" fmla="*/ 5999121 w 6227281"/>
                <a:gd name="connsiteY5" fmla="*/ 3458222 h 4083870"/>
                <a:gd name="connsiteX6" fmla="*/ 5331464 w 6227281"/>
                <a:gd name="connsiteY6" fmla="*/ 4024279 h 4083870"/>
                <a:gd name="connsiteX7" fmla="*/ 4489636 w 6227281"/>
                <a:gd name="connsiteY7" fmla="*/ 3661422 h 4083870"/>
                <a:gd name="connsiteX8" fmla="*/ 4097750 w 6227281"/>
                <a:gd name="connsiteY8" fmla="*/ 3124393 h 4083870"/>
                <a:gd name="connsiteX9" fmla="*/ 3270435 w 6227281"/>
                <a:gd name="connsiteY9" fmla="*/ 2906679 h 4083870"/>
                <a:gd name="connsiteX10" fmla="*/ 2588264 w 6227281"/>
                <a:gd name="connsiteY10" fmla="*/ 3066336 h 4083870"/>
                <a:gd name="connsiteX11" fmla="*/ 1920607 w 6227281"/>
                <a:gd name="connsiteY11" fmla="*/ 3719479 h 4083870"/>
                <a:gd name="connsiteX12" fmla="*/ 1369064 w 6227281"/>
                <a:gd name="connsiteY12" fmla="*/ 4067822 h 4083870"/>
                <a:gd name="connsiteX13" fmla="*/ 454664 w 6227281"/>
                <a:gd name="connsiteY13" fmla="*/ 3487251 h 4083870"/>
                <a:gd name="connsiteX14" fmla="*/ 4721 w 6227281"/>
                <a:gd name="connsiteY14" fmla="*/ 2717993 h 4083870"/>
                <a:gd name="connsiteX0" fmla="*/ 9572 w 6072474"/>
                <a:gd name="connsiteY0" fmla="*/ 2834107 h 4083870"/>
                <a:gd name="connsiteX1" fmla="*/ 561114 w 6072474"/>
                <a:gd name="connsiteY1" fmla="*/ 874679 h 4083870"/>
                <a:gd name="connsiteX2" fmla="*/ 2854371 w 6072474"/>
                <a:gd name="connsiteY2" fmla="*/ 3822 h 4083870"/>
                <a:gd name="connsiteX3" fmla="*/ 4828315 w 6072474"/>
                <a:gd name="connsiteY3" fmla="*/ 613422 h 4083870"/>
                <a:gd name="connsiteX4" fmla="*/ 5989457 w 6072474"/>
                <a:gd name="connsiteY4" fmla="*/ 2151937 h 4083870"/>
                <a:gd name="connsiteX5" fmla="*/ 5844314 w 6072474"/>
                <a:gd name="connsiteY5" fmla="*/ 3458222 h 4083870"/>
                <a:gd name="connsiteX6" fmla="*/ 5176657 w 6072474"/>
                <a:gd name="connsiteY6" fmla="*/ 4024279 h 4083870"/>
                <a:gd name="connsiteX7" fmla="*/ 4334829 w 6072474"/>
                <a:gd name="connsiteY7" fmla="*/ 3661422 h 4083870"/>
                <a:gd name="connsiteX8" fmla="*/ 3942943 w 6072474"/>
                <a:gd name="connsiteY8" fmla="*/ 3124393 h 4083870"/>
                <a:gd name="connsiteX9" fmla="*/ 3115628 w 6072474"/>
                <a:gd name="connsiteY9" fmla="*/ 2906679 h 4083870"/>
                <a:gd name="connsiteX10" fmla="*/ 2433457 w 6072474"/>
                <a:gd name="connsiteY10" fmla="*/ 3066336 h 4083870"/>
                <a:gd name="connsiteX11" fmla="*/ 1765800 w 6072474"/>
                <a:gd name="connsiteY11" fmla="*/ 3719479 h 4083870"/>
                <a:gd name="connsiteX12" fmla="*/ 1214257 w 6072474"/>
                <a:gd name="connsiteY12" fmla="*/ 4067822 h 4083870"/>
                <a:gd name="connsiteX13" fmla="*/ 299857 w 6072474"/>
                <a:gd name="connsiteY13" fmla="*/ 3487251 h 4083870"/>
                <a:gd name="connsiteX14" fmla="*/ 9572 w 6072474"/>
                <a:gd name="connsiteY14" fmla="*/ 2834107 h 4083870"/>
                <a:gd name="connsiteX0" fmla="*/ 9572 w 6072474"/>
                <a:gd name="connsiteY0" fmla="*/ 2834107 h 4083870"/>
                <a:gd name="connsiteX1" fmla="*/ 996543 w 6072474"/>
                <a:gd name="connsiteY1" fmla="*/ 729536 h 4083870"/>
                <a:gd name="connsiteX2" fmla="*/ 2854371 w 6072474"/>
                <a:gd name="connsiteY2" fmla="*/ 3822 h 4083870"/>
                <a:gd name="connsiteX3" fmla="*/ 4828315 w 6072474"/>
                <a:gd name="connsiteY3" fmla="*/ 613422 h 4083870"/>
                <a:gd name="connsiteX4" fmla="*/ 5989457 w 6072474"/>
                <a:gd name="connsiteY4" fmla="*/ 2151937 h 4083870"/>
                <a:gd name="connsiteX5" fmla="*/ 5844314 w 6072474"/>
                <a:gd name="connsiteY5" fmla="*/ 3458222 h 4083870"/>
                <a:gd name="connsiteX6" fmla="*/ 5176657 w 6072474"/>
                <a:gd name="connsiteY6" fmla="*/ 4024279 h 4083870"/>
                <a:gd name="connsiteX7" fmla="*/ 4334829 w 6072474"/>
                <a:gd name="connsiteY7" fmla="*/ 3661422 h 4083870"/>
                <a:gd name="connsiteX8" fmla="*/ 3942943 w 6072474"/>
                <a:gd name="connsiteY8" fmla="*/ 3124393 h 4083870"/>
                <a:gd name="connsiteX9" fmla="*/ 3115628 w 6072474"/>
                <a:gd name="connsiteY9" fmla="*/ 2906679 h 4083870"/>
                <a:gd name="connsiteX10" fmla="*/ 2433457 w 6072474"/>
                <a:gd name="connsiteY10" fmla="*/ 3066336 h 4083870"/>
                <a:gd name="connsiteX11" fmla="*/ 1765800 w 6072474"/>
                <a:gd name="connsiteY11" fmla="*/ 3719479 h 4083870"/>
                <a:gd name="connsiteX12" fmla="*/ 1214257 w 6072474"/>
                <a:gd name="connsiteY12" fmla="*/ 4067822 h 4083870"/>
                <a:gd name="connsiteX13" fmla="*/ 299857 w 6072474"/>
                <a:gd name="connsiteY13" fmla="*/ 3487251 h 4083870"/>
                <a:gd name="connsiteX14" fmla="*/ 9572 w 6072474"/>
                <a:gd name="connsiteY14" fmla="*/ 2834107 h 4083870"/>
                <a:gd name="connsiteX0" fmla="*/ 4314 w 6067216"/>
                <a:gd name="connsiteY0" fmla="*/ 2834107 h 4083870"/>
                <a:gd name="connsiteX1" fmla="*/ 991285 w 6067216"/>
                <a:gd name="connsiteY1" fmla="*/ 729536 h 4083870"/>
                <a:gd name="connsiteX2" fmla="*/ 2849113 w 6067216"/>
                <a:gd name="connsiteY2" fmla="*/ 3822 h 4083870"/>
                <a:gd name="connsiteX3" fmla="*/ 4823057 w 6067216"/>
                <a:gd name="connsiteY3" fmla="*/ 613422 h 4083870"/>
                <a:gd name="connsiteX4" fmla="*/ 5984199 w 6067216"/>
                <a:gd name="connsiteY4" fmla="*/ 2151937 h 4083870"/>
                <a:gd name="connsiteX5" fmla="*/ 5839056 w 6067216"/>
                <a:gd name="connsiteY5" fmla="*/ 3458222 h 4083870"/>
                <a:gd name="connsiteX6" fmla="*/ 5171399 w 6067216"/>
                <a:gd name="connsiteY6" fmla="*/ 4024279 h 4083870"/>
                <a:gd name="connsiteX7" fmla="*/ 4329571 w 6067216"/>
                <a:gd name="connsiteY7" fmla="*/ 3661422 h 4083870"/>
                <a:gd name="connsiteX8" fmla="*/ 3937685 w 6067216"/>
                <a:gd name="connsiteY8" fmla="*/ 3124393 h 4083870"/>
                <a:gd name="connsiteX9" fmla="*/ 3110370 w 6067216"/>
                <a:gd name="connsiteY9" fmla="*/ 2906679 h 4083870"/>
                <a:gd name="connsiteX10" fmla="*/ 2428199 w 6067216"/>
                <a:gd name="connsiteY10" fmla="*/ 3066336 h 4083870"/>
                <a:gd name="connsiteX11" fmla="*/ 1760542 w 6067216"/>
                <a:gd name="connsiteY11" fmla="*/ 3719479 h 4083870"/>
                <a:gd name="connsiteX12" fmla="*/ 1208999 w 6067216"/>
                <a:gd name="connsiteY12" fmla="*/ 4067822 h 4083870"/>
                <a:gd name="connsiteX13" fmla="*/ 483285 w 6067216"/>
                <a:gd name="connsiteY13" fmla="*/ 3646908 h 4083870"/>
                <a:gd name="connsiteX14" fmla="*/ 4314 w 6067216"/>
                <a:gd name="connsiteY14" fmla="*/ 2834107 h 4083870"/>
                <a:gd name="connsiteX0" fmla="*/ 4314 w 6067216"/>
                <a:gd name="connsiteY0" fmla="*/ 2834107 h 4124215"/>
                <a:gd name="connsiteX1" fmla="*/ 991285 w 6067216"/>
                <a:gd name="connsiteY1" fmla="*/ 729536 h 4124215"/>
                <a:gd name="connsiteX2" fmla="*/ 2849113 w 6067216"/>
                <a:gd name="connsiteY2" fmla="*/ 3822 h 4124215"/>
                <a:gd name="connsiteX3" fmla="*/ 4823057 w 6067216"/>
                <a:gd name="connsiteY3" fmla="*/ 613422 h 4124215"/>
                <a:gd name="connsiteX4" fmla="*/ 5984199 w 6067216"/>
                <a:gd name="connsiteY4" fmla="*/ 2151937 h 4124215"/>
                <a:gd name="connsiteX5" fmla="*/ 5839056 w 6067216"/>
                <a:gd name="connsiteY5" fmla="*/ 3458222 h 4124215"/>
                <a:gd name="connsiteX6" fmla="*/ 5171399 w 6067216"/>
                <a:gd name="connsiteY6" fmla="*/ 4024279 h 4124215"/>
                <a:gd name="connsiteX7" fmla="*/ 4329571 w 6067216"/>
                <a:gd name="connsiteY7" fmla="*/ 3661422 h 4124215"/>
                <a:gd name="connsiteX8" fmla="*/ 3937685 w 6067216"/>
                <a:gd name="connsiteY8" fmla="*/ 3124393 h 4124215"/>
                <a:gd name="connsiteX9" fmla="*/ 3110370 w 6067216"/>
                <a:gd name="connsiteY9" fmla="*/ 2906679 h 4124215"/>
                <a:gd name="connsiteX10" fmla="*/ 2428199 w 6067216"/>
                <a:gd name="connsiteY10" fmla="*/ 3066336 h 4124215"/>
                <a:gd name="connsiteX11" fmla="*/ 1760542 w 6067216"/>
                <a:gd name="connsiteY11" fmla="*/ 3719479 h 4124215"/>
                <a:gd name="connsiteX12" fmla="*/ 1542827 w 6067216"/>
                <a:gd name="connsiteY12" fmla="*/ 4082336 h 4124215"/>
                <a:gd name="connsiteX13" fmla="*/ 1208999 w 6067216"/>
                <a:gd name="connsiteY13" fmla="*/ 4067822 h 4124215"/>
                <a:gd name="connsiteX14" fmla="*/ 483285 w 6067216"/>
                <a:gd name="connsiteY14" fmla="*/ 3646908 h 4124215"/>
                <a:gd name="connsiteX15" fmla="*/ 4314 w 6067216"/>
                <a:gd name="connsiteY15" fmla="*/ 2834107 h 4124215"/>
                <a:gd name="connsiteX0" fmla="*/ 4314 w 6067216"/>
                <a:gd name="connsiteY0" fmla="*/ 2834107 h 4124215"/>
                <a:gd name="connsiteX1" fmla="*/ 991285 w 6067216"/>
                <a:gd name="connsiteY1" fmla="*/ 729536 h 4124215"/>
                <a:gd name="connsiteX2" fmla="*/ 2849113 w 6067216"/>
                <a:gd name="connsiteY2" fmla="*/ 3822 h 4124215"/>
                <a:gd name="connsiteX3" fmla="*/ 4823057 w 6067216"/>
                <a:gd name="connsiteY3" fmla="*/ 613422 h 4124215"/>
                <a:gd name="connsiteX4" fmla="*/ 5984199 w 6067216"/>
                <a:gd name="connsiteY4" fmla="*/ 2151937 h 4124215"/>
                <a:gd name="connsiteX5" fmla="*/ 5839056 w 6067216"/>
                <a:gd name="connsiteY5" fmla="*/ 3458222 h 4124215"/>
                <a:gd name="connsiteX6" fmla="*/ 5171399 w 6067216"/>
                <a:gd name="connsiteY6" fmla="*/ 4024279 h 4124215"/>
                <a:gd name="connsiteX7" fmla="*/ 4329571 w 6067216"/>
                <a:gd name="connsiteY7" fmla="*/ 3661422 h 4124215"/>
                <a:gd name="connsiteX8" fmla="*/ 3937685 w 6067216"/>
                <a:gd name="connsiteY8" fmla="*/ 3124393 h 4124215"/>
                <a:gd name="connsiteX9" fmla="*/ 3110370 w 6067216"/>
                <a:gd name="connsiteY9" fmla="*/ 2906679 h 4124215"/>
                <a:gd name="connsiteX10" fmla="*/ 2428199 w 6067216"/>
                <a:gd name="connsiteY10" fmla="*/ 3066336 h 4124215"/>
                <a:gd name="connsiteX11" fmla="*/ 1760542 w 6067216"/>
                <a:gd name="connsiteY11" fmla="*/ 3719479 h 4124215"/>
                <a:gd name="connsiteX12" fmla="*/ 1542827 w 6067216"/>
                <a:gd name="connsiteY12" fmla="*/ 4082336 h 4124215"/>
                <a:gd name="connsiteX13" fmla="*/ 1208999 w 6067216"/>
                <a:gd name="connsiteY13" fmla="*/ 4067822 h 4124215"/>
                <a:gd name="connsiteX14" fmla="*/ 483285 w 6067216"/>
                <a:gd name="connsiteY14" fmla="*/ 3646908 h 4124215"/>
                <a:gd name="connsiteX15" fmla="*/ 4314 w 6067216"/>
                <a:gd name="connsiteY15" fmla="*/ 2834107 h 4124215"/>
                <a:gd name="connsiteX0" fmla="*/ 4314 w 6067216"/>
                <a:gd name="connsiteY0" fmla="*/ 2834107 h 4126169"/>
                <a:gd name="connsiteX1" fmla="*/ 991285 w 6067216"/>
                <a:gd name="connsiteY1" fmla="*/ 729536 h 4126169"/>
                <a:gd name="connsiteX2" fmla="*/ 2849113 w 6067216"/>
                <a:gd name="connsiteY2" fmla="*/ 3822 h 4126169"/>
                <a:gd name="connsiteX3" fmla="*/ 4823057 w 6067216"/>
                <a:gd name="connsiteY3" fmla="*/ 613422 h 4126169"/>
                <a:gd name="connsiteX4" fmla="*/ 5984199 w 6067216"/>
                <a:gd name="connsiteY4" fmla="*/ 2151937 h 4126169"/>
                <a:gd name="connsiteX5" fmla="*/ 5839056 w 6067216"/>
                <a:gd name="connsiteY5" fmla="*/ 3458222 h 4126169"/>
                <a:gd name="connsiteX6" fmla="*/ 5171399 w 6067216"/>
                <a:gd name="connsiteY6" fmla="*/ 4024279 h 4126169"/>
                <a:gd name="connsiteX7" fmla="*/ 4329571 w 6067216"/>
                <a:gd name="connsiteY7" fmla="*/ 3661422 h 4126169"/>
                <a:gd name="connsiteX8" fmla="*/ 3937685 w 6067216"/>
                <a:gd name="connsiteY8" fmla="*/ 3124393 h 4126169"/>
                <a:gd name="connsiteX9" fmla="*/ 3110370 w 6067216"/>
                <a:gd name="connsiteY9" fmla="*/ 2906679 h 4126169"/>
                <a:gd name="connsiteX10" fmla="*/ 2428199 w 6067216"/>
                <a:gd name="connsiteY10" fmla="*/ 3066336 h 4126169"/>
                <a:gd name="connsiteX11" fmla="*/ 1760542 w 6067216"/>
                <a:gd name="connsiteY11" fmla="*/ 3719479 h 4126169"/>
                <a:gd name="connsiteX12" fmla="*/ 1542827 w 6067216"/>
                <a:gd name="connsiteY12" fmla="*/ 4082336 h 4126169"/>
                <a:gd name="connsiteX13" fmla="*/ 1208999 w 6067216"/>
                <a:gd name="connsiteY13" fmla="*/ 4067822 h 4126169"/>
                <a:gd name="connsiteX14" fmla="*/ 483285 w 6067216"/>
                <a:gd name="connsiteY14" fmla="*/ 3646908 h 4126169"/>
                <a:gd name="connsiteX15" fmla="*/ 4314 w 6067216"/>
                <a:gd name="connsiteY15" fmla="*/ 2834107 h 4126169"/>
                <a:gd name="connsiteX0" fmla="*/ 4314 w 6067216"/>
                <a:gd name="connsiteY0" fmla="*/ 2834107 h 4229199"/>
                <a:gd name="connsiteX1" fmla="*/ 991285 w 6067216"/>
                <a:gd name="connsiteY1" fmla="*/ 729536 h 4229199"/>
                <a:gd name="connsiteX2" fmla="*/ 2849113 w 6067216"/>
                <a:gd name="connsiteY2" fmla="*/ 3822 h 4229199"/>
                <a:gd name="connsiteX3" fmla="*/ 4823057 w 6067216"/>
                <a:gd name="connsiteY3" fmla="*/ 613422 h 4229199"/>
                <a:gd name="connsiteX4" fmla="*/ 5984199 w 6067216"/>
                <a:gd name="connsiteY4" fmla="*/ 2151937 h 4229199"/>
                <a:gd name="connsiteX5" fmla="*/ 5839056 w 6067216"/>
                <a:gd name="connsiteY5" fmla="*/ 3458222 h 4229199"/>
                <a:gd name="connsiteX6" fmla="*/ 5171399 w 6067216"/>
                <a:gd name="connsiteY6" fmla="*/ 4024279 h 4229199"/>
                <a:gd name="connsiteX7" fmla="*/ 4329571 w 6067216"/>
                <a:gd name="connsiteY7" fmla="*/ 3661422 h 4229199"/>
                <a:gd name="connsiteX8" fmla="*/ 3937685 w 6067216"/>
                <a:gd name="connsiteY8" fmla="*/ 3124393 h 4229199"/>
                <a:gd name="connsiteX9" fmla="*/ 3110370 w 6067216"/>
                <a:gd name="connsiteY9" fmla="*/ 2906679 h 4229199"/>
                <a:gd name="connsiteX10" fmla="*/ 2428199 w 6067216"/>
                <a:gd name="connsiteY10" fmla="*/ 3066336 h 4229199"/>
                <a:gd name="connsiteX11" fmla="*/ 1760542 w 6067216"/>
                <a:gd name="connsiteY11" fmla="*/ 3719479 h 4229199"/>
                <a:gd name="connsiteX12" fmla="*/ 1731513 w 6067216"/>
                <a:gd name="connsiteY12" fmla="*/ 4212965 h 4229199"/>
                <a:gd name="connsiteX13" fmla="*/ 1208999 w 6067216"/>
                <a:gd name="connsiteY13" fmla="*/ 4067822 h 4229199"/>
                <a:gd name="connsiteX14" fmla="*/ 483285 w 6067216"/>
                <a:gd name="connsiteY14" fmla="*/ 3646908 h 4229199"/>
                <a:gd name="connsiteX15" fmla="*/ 4314 w 6067216"/>
                <a:gd name="connsiteY15" fmla="*/ 2834107 h 4229199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271513 w 6067216"/>
                <a:gd name="connsiteY7" fmla="*/ 4067822 h 4246853"/>
                <a:gd name="connsiteX8" fmla="*/ 4329571 w 6067216"/>
                <a:gd name="connsiteY8" fmla="*/ 3661422 h 4246853"/>
                <a:gd name="connsiteX9" fmla="*/ 3937685 w 6067216"/>
                <a:gd name="connsiteY9" fmla="*/ 3124393 h 4246853"/>
                <a:gd name="connsiteX10" fmla="*/ 3110370 w 6067216"/>
                <a:gd name="connsiteY10" fmla="*/ 2906679 h 4246853"/>
                <a:gd name="connsiteX11" fmla="*/ 2428199 w 6067216"/>
                <a:gd name="connsiteY11" fmla="*/ 3066336 h 4246853"/>
                <a:gd name="connsiteX12" fmla="*/ 1760542 w 6067216"/>
                <a:gd name="connsiteY12" fmla="*/ 3719479 h 4246853"/>
                <a:gd name="connsiteX13" fmla="*/ 1731513 w 6067216"/>
                <a:gd name="connsiteY13" fmla="*/ 4212965 h 4246853"/>
                <a:gd name="connsiteX14" fmla="*/ 1208999 w 6067216"/>
                <a:gd name="connsiteY14" fmla="*/ 4067822 h 4246853"/>
                <a:gd name="connsiteX15" fmla="*/ 483285 w 6067216"/>
                <a:gd name="connsiteY15" fmla="*/ 3646908 h 4246853"/>
                <a:gd name="connsiteX16" fmla="*/ 4314 w 6067216"/>
                <a:gd name="connsiteY16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271513 w 6067216"/>
                <a:gd name="connsiteY7" fmla="*/ 4067822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73113 w 6067216"/>
                <a:gd name="connsiteY7" fmla="*/ 4096851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13342 w 6067216"/>
                <a:gd name="connsiteY6" fmla="*/ 4183936 h 4246853"/>
                <a:gd name="connsiteX7" fmla="*/ 4373113 w 6067216"/>
                <a:gd name="connsiteY7" fmla="*/ 4096851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067216" h="4246853">
                  <a:moveTo>
                    <a:pt x="4314" y="2834107"/>
                  </a:moveTo>
                  <a:cubicBezTo>
                    <a:pt x="47857" y="2398678"/>
                    <a:pt x="379266" y="1169803"/>
                    <a:pt x="991285" y="729536"/>
                  </a:cubicBezTo>
                  <a:cubicBezTo>
                    <a:pt x="1603304" y="289269"/>
                    <a:pt x="2055665" y="47365"/>
                    <a:pt x="2849113" y="3822"/>
                  </a:cubicBezTo>
                  <a:cubicBezTo>
                    <a:pt x="3642561" y="-39721"/>
                    <a:pt x="4329571" y="296527"/>
                    <a:pt x="4823057" y="613422"/>
                  </a:cubicBezTo>
                  <a:cubicBezTo>
                    <a:pt x="5316543" y="930317"/>
                    <a:pt x="5822123" y="1687480"/>
                    <a:pt x="5984199" y="2151937"/>
                  </a:cubicBezTo>
                  <a:cubicBezTo>
                    <a:pt x="6146275" y="2616394"/>
                    <a:pt x="6056770" y="3117136"/>
                    <a:pt x="5839056" y="3458222"/>
                  </a:cubicBezTo>
                  <a:cubicBezTo>
                    <a:pt x="5621342" y="3799308"/>
                    <a:pt x="5302028" y="4121041"/>
                    <a:pt x="5113342" y="4183936"/>
                  </a:cubicBezTo>
                  <a:cubicBezTo>
                    <a:pt x="4958523" y="4121041"/>
                    <a:pt x="4527932" y="4159746"/>
                    <a:pt x="4373113" y="4096851"/>
                  </a:cubicBezTo>
                  <a:cubicBezTo>
                    <a:pt x="4230389" y="4058146"/>
                    <a:pt x="4290866" y="3859784"/>
                    <a:pt x="4300542" y="3792051"/>
                  </a:cubicBezTo>
                  <a:cubicBezTo>
                    <a:pt x="4310218" y="3724318"/>
                    <a:pt x="4390047" y="3772698"/>
                    <a:pt x="4329571" y="3661422"/>
                  </a:cubicBezTo>
                  <a:cubicBezTo>
                    <a:pt x="4269095" y="3550146"/>
                    <a:pt x="4162656" y="3247764"/>
                    <a:pt x="3937685" y="3124393"/>
                  </a:cubicBezTo>
                  <a:cubicBezTo>
                    <a:pt x="3712714" y="3001022"/>
                    <a:pt x="3371627" y="2882489"/>
                    <a:pt x="3110370" y="2906679"/>
                  </a:cubicBezTo>
                  <a:cubicBezTo>
                    <a:pt x="2849113" y="2930870"/>
                    <a:pt x="2670104" y="2930869"/>
                    <a:pt x="2428199" y="3066336"/>
                  </a:cubicBezTo>
                  <a:cubicBezTo>
                    <a:pt x="2186294" y="3201803"/>
                    <a:pt x="1908104" y="3550146"/>
                    <a:pt x="1760542" y="3719479"/>
                  </a:cubicBezTo>
                  <a:cubicBezTo>
                    <a:pt x="1612980" y="3888812"/>
                    <a:pt x="1736351" y="3850108"/>
                    <a:pt x="1731513" y="4212965"/>
                  </a:cubicBezTo>
                  <a:cubicBezTo>
                    <a:pt x="1730064" y="4321678"/>
                    <a:pt x="1385589" y="4140393"/>
                    <a:pt x="1208999" y="4067822"/>
                  </a:cubicBezTo>
                  <a:cubicBezTo>
                    <a:pt x="1032409" y="3995251"/>
                    <a:pt x="710675" y="3871879"/>
                    <a:pt x="483285" y="3646908"/>
                  </a:cubicBezTo>
                  <a:cubicBezTo>
                    <a:pt x="255895" y="3421937"/>
                    <a:pt x="-39229" y="3269536"/>
                    <a:pt x="4314" y="2834107"/>
                  </a:cubicBezTo>
                  <a:close/>
                </a:path>
              </a:pathLst>
            </a:cu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traso 5"/>
            <p:cNvSpPr/>
            <p:nvPr/>
          </p:nvSpPr>
          <p:spPr>
            <a:xfrm rot="16200000">
              <a:off x="4706864" y="5232400"/>
              <a:ext cx="1785257" cy="1465943"/>
            </a:xfrm>
            <a:prstGeom prst="flowChartDelay">
              <a:avLst/>
            </a:prstGeom>
            <a:solidFill>
              <a:srgbClr val="00B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Retraso 6"/>
            <p:cNvSpPr/>
            <p:nvPr/>
          </p:nvSpPr>
          <p:spPr>
            <a:xfrm rot="16200000">
              <a:off x="4852718" y="5521067"/>
              <a:ext cx="1493547" cy="1180319"/>
            </a:xfrm>
            <a:prstGeom prst="flowChartDelay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Elipse 7"/>
            <p:cNvSpPr/>
            <p:nvPr/>
          </p:nvSpPr>
          <p:spPr>
            <a:xfrm>
              <a:off x="5774360" y="5941268"/>
              <a:ext cx="324465" cy="324465"/>
            </a:xfrm>
            <a:prstGeom prst="ellipse">
              <a:avLst/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Elipse 8"/>
            <p:cNvSpPr/>
            <p:nvPr/>
          </p:nvSpPr>
          <p:spPr>
            <a:xfrm>
              <a:off x="6734629" y="3390841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Elipse 9"/>
            <p:cNvSpPr/>
            <p:nvPr/>
          </p:nvSpPr>
          <p:spPr>
            <a:xfrm>
              <a:off x="2817767" y="3135604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Elipse 10"/>
            <p:cNvSpPr/>
            <p:nvPr/>
          </p:nvSpPr>
          <p:spPr>
            <a:xfrm>
              <a:off x="3877999" y="1198302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Elipse 11"/>
            <p:cNvSpPr/>
            <p:nvPr/>
          </p:nvSpPr>
          <p:spPr>
            <a:xfrm>
              <a:off x="5624026" y="1927059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9201294" y="4380271"/>
            <a:ext cx="2949074" cy="2477729"/>
            <a:chOff x="2434087" y="1012178"/>
            <a:chExt cx="6067216" cy="5845822"/>
          </a:xfrm>
        </p:grpSpPr>
        <p:sp>
          <p:nvSpPr>
            <p:cNvPr id="17" name="Rectángulo 16"/>
            <p:cNvSpPr/>
            <p:nvPr/>
          </p:nvSpPr>
          <p:spPr>
            <a:xfrm>
              <a:off x="4180114" y="2902857"/>
              <a:ext cx="2554515" cy="395514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Forma libre 17"/>
            <p:cNvSpPr/>
            <p:nvPr/>
          </p:nvSpPr>
          <p:spPr>
            <a:xfrm>
              <a:off x="2434087" y="1012178"/>
              <a:ext cx="6067216" cy="4246853"/>
            </a:xfrm>
            <a:custGeom>
              <a:avLst/>
              <a:gdLst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2119086 w 6633028"/>
                <a:gd name="connsiteY2" fmla="*/ 333829 h 3991429"/>
                <a:gd name="connsiteX3" fmla="*/ 3672114 w 6633028"/>
                <a:gd name="connsiteY3" fmla="*/ 0 h 3991429"/>
                <a:gd name="connsiteX4" fmla="*/ 5471886 w 6633028"/>
                <a:gd name="connsiteY4" fmla="*/ 537029 h 3991429"/>
                <a:gd name="connsiteX5" fmla="*/ 6633028 w 6633028"/>
                <a:gd name="connsiteY5" fmla="*/ 1901372 h 3991429"/>
                <a:gd name="connsiteX6" fmla="*/ 6444343 w 6633028"/>
                <a:gd name="connsiteY6" fmla="*/ 3323772 h 3991429"/>
                <a:gd name="connsiteX7" fmla="*/ 5326743 w 6633028"/>
                <a:gd name="connsiteY7" fmla="*/ 3947886 h 3991429"/>
                <a:gd name="connsiteX8" fmla="*/ 4615543 w 6633028"/>
                <a:gd name="connsiteY8" fmla="*/ 3570515 h 3991429"/>
                <a:gd name="connsiteX9" fmla="*/ 4151086 w 6633028"/>
                <a:gd name="connsiteY9" fmla="*/ 2844800 h 3991429"/>
                <a:gd name="connsiteX10" fmla="*/ 3265714 w 6633028"/>
                <a:gd name="connsiteY10" fmla="*/ 2830286 h 3991429"/>
                <a:gd name="connsiteX11" fmla="*/ 2583543 w 6633028"/>
                <a:gd name="connsiteY11" fmla="*/ 2989943 h 3991429"/>
                <a:gd name="connsiteX12" fmla="*/ 1814286 w 6633028"/>
                <a:gd name="connsiteY12" fmla="*/ 3643086 h 3991429"/>
                <a:gd name="connsiteX13" fmla="*/ 1364343 w 6633028"/>
                <a:gd name="connsiteY13" fmla="*/ 3991429 h 3991429"/>
                <a:gd name="connsiteX14" fmla="*/ 449943 w 6633028"/>
                <a:gd name="connsiteY14" fmla="*/ 3410858 h 3991429"/>
                <a:gd name="connsiteX15" fmla="*/ 0 w 6633028"/>
                <a:gd name="connsiteY15" fmla="*/ 2641600 h 3991429"/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2119086 w 6633028"/>
                <a:gd name="connsiteY2" fmla="*/ 333829 h 3991429"/>
                <a:gd name="connsiteX3" fmla="*/ 3672114 w 6633028"/>
                <a:gd name="connsiteY3" fmla="*/ 0 h 3991429"/>
                <a:gd name="connsiteX4" fmla="*/ 5471886 w 6633028"/>
                <a:gd name="connsiteY4" fmla="*/ 537029 h 3991429"/>
                <a:gd name="connsiteX5" fmla="*/ 6633028 w 6633028"/>
                <a:gd name="connsiteY5" fmla="*/ 1901372 h 3991429"/>
                <a:gd name="connsiteX6" fmla="*/ 6444343 w 6633028"/>
                <a:gd name="connsiteY6" fmla="*/ 3323772 h 3991429"/>
                <a:gd name="connsiteX7" fmla="*/ 5326743 w 6633028"/>
                <a:gd name="connsiteY7" fmla="*/ 3947886 h 3991429"/>
                <a:gd name="connsiteX8" fmla="*/ 4615543 w 6633028"/>
                <a:gd name="connsiteY8" fmla="*/ 3570515 h 3991429"/>
                <a:gd name="connsiteX9" fmla="*/ 4151086 w 6633028"/>
                <a:gd name="connsiteY9" fmla="*/ 2844800 h 3991429"/>
                <a:gd name="connsiteX10" fmla="*/ 3265714 w 6633028"/>
                <a:gd name="connsiteY10" fmla="*/ 2830286 h 3991429"/>
                <a:gd name="connsiteX11" fmla="*/ 2583543 w 6633028"/>
                <a:gd name="connsiteY11" fmla="*/ 2989943 h 3991429"/>
                <a:gd name="connsiteX12" fmla="*/ 1814286 w 6633028"/>
                <a:gd name="connsiteY12" fmla="*/ 3643086 h 3991429"/>
                <a:gd name="connsiteX13" fmla="*/ 1364343 w 6633028"/>
                <a:gd name="connsiteY13" fmla="*/ 3991429 h 3991429"/>
                <a:gd name="connsiteX14" fmla="*/ 449943 w 6633028"/>
                <a:gd name="connsiteY14" fmla="*/ 3410858 h 3991429"/>
                <a:gd name="connsiteX15" fmla="*/ 0 w 6633028"/>
                <a:gd name="connsiteY15" fmla="*/ 2641600 h 3991429"/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3672114 w 6633028"/>
                <a:gd name="connsiteY2" fmla="*/ 0 h 3991429"/>
                <a:gd name="connsiteX3" fmla="*/ 5471886 w 6633028"/>
                <a:gd name="connsiteY3" fmla="*/ 537029 h 3991429"/>
                <a:gd name="connsiteX4" fmla="*/ 6633028 w 6633028"/>
                <a:gd name="connsiteY4" fmla="*/ 1901372 h 3991429"/>
                <a:gd name="connsiteX5" fmla="*/ 6444343 w 6633028"/>
                <a:gd name="connsiteY5" fmla="*/ 3323772 h 3991429"/>
                <a:gd name="connsiteX6" fmla="*/ 5326743 w 6633028"/>
                <a:gd name="connsiteY6" fmla="*/ 3947886 h 3991429"/>
                <a:gd name="connsiteX7" fmla="*/ 4615543 w 6633028"/>
                <a:gd name="connsiteY7" fmla="*/ 3570515 h 3991429"/>
                <a:gd name="connsiteX8" fmla="*/ 4151086 w 6633028"/>
                <a:gd name="connsiteY8" fmla="*/ 2844800 h 3991429"/>
                <a:gd name="connsiteX9" fmla="*/ 3265714 w 6633028"/>
                <a:gd name="connsiteY9" fmla="*/ 2830286 h 3991429"/>
                <a:gd name="connsiteX10" fmla="*/ 2583543 w 6633028"/>
                <a:gd name="connsiteY10" fmla="*/ 2989943 h 3991429"/>
                <a:gd name="connsiteX11" fmla="*/ 1814286 w 6633028"/>
                <a:gd name="connsiteY11" fmla="*/ 3643086 h 3991429"/>
                <a:gd name="connsiteX12" fmla="*/ 1364343 w 6633028"/>
                <a:gd name="connsiteY12" fmla="*/ 3991429 h 3991429"/>
                <a:gd name="connsiteX13" fmla="*/ 449943 w 6633028"/>
                <a:gd name="connsiteY13" fmla="*/ 3410858 h 3991429"/>
                <a:gd name="connsiteX14" fmla="*/ 0 w 6633028"/>
                <a:gd name="connsiteY14" fmla="*/ 2641600 h 3991429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4000632"/>
                <a:gd name="connsiteX1" fmla="*/ 711200 w 6633028"/>
                <a:gd name="connsiteY1" fmla="*/ 803009 h 4000632"/>
                <a:gd name="connsiteX2" fmla="*/ 3672114 w 6633028"/>
                <a:gd name="connsiteY2" fmla="*/ 4723 h 4000632"/>
                <a:gd name="connsiteX3" fmla="*/ 5471886 w 6633028"/>
                <a:gd name="connsiteY3" fmla="*/ 541752 h 4000632"/>
                <a:gd name="connsiteX4" fmla="*/ 6633028 w 6633028"/>
                <a:gd name="connsiteY4" fmla="*/ 1906095 h 4000632"/>
                <a:gd name="connsiteX5" fmla="*/ 6444343 w 6633028"/>
                <a:gd name="connsiteY5" fmla="*/ 3328495 h 4000632"/>
                <a:gd name="connsiteX6" fmla="*/ 5326743 w 6633028"/>
                <a:gd name="connsiteY6" fmla="*/ 3952609 h 4000632"/>
                <a:gd name="connsiteX7" fmla="*/ 4615543 w 6633028"/>
                <a:gd name="connsiteY7" fmla="*/ 3575238 h 4000632"/>
                <a:gd name="connsiteX8" fmla="*/ 4151086 w 6633028"/>
                <a:gd name="connsiteY8" fmla="*/ 2849523 h 4000632"/>
                <a:gd name="connsiteX9" fmla="*/ 3265714 w 6633028"/>
                <a:gd name="connsiteY9" fmla="*/ 2835009 h 4000632"/>
                <a:gd name="connsiteX10" fmla="*/ 2583543 w 6633028"/>
                <a:gd name="connsiteY10" fmla="*/ 2994666 h 4000632"/>
                <a:gd name="connsiteX11" fmla="*/ 1814286 w 6633028"/>
                <a:gd name="connsiteY11" fmla="*/ 3647809 h 4000632"/>
                <a:gd name="connsiteX12" fmla="*/ 1364343 w 6633028"/>
                <a:gd name="connsiteY12" fmla="*/ 3996152 h 4000632"/>
                <a:gd name="connsiteX13" fmla="*/ 449943 w 6633028"/>
                <a:gd name="connsiteY13" fmla="*/ 3415581 h 4000632"/>
                <a:gd name="connsiteX14" fmla="*/ 0 w 6633028"/>
                <a:gd name="connsiteY14" fmla="*/ 2646323 h 4000632"/>
                <a:gd name="connsiteX0" fmla="*/ 0 w 6633028"/>
                <a:gd name="connsiteY0" fmla="*/ 2646323 h 4000632"/>
                <a:gd name="connsiteX1" fmla="*/ 711200 w 6633028"/>
                <a:gd name="connsiteY1" fmla="*/ 803009 h 4000632"/>
                <a:gd name="connsiteX2" fmla="*/ 3672114 w 6633028"/>
                <a:gd name="connsiteY2" fmla="*/ 4723 h 4000632"/>
                <a:gd name="connsiteX3" fmla="*/ 5471886 w 6633028"/>
                <a:gd name="connsiteY3" fmla="*/ 541752 h 4000632"/>
                <a:gd name="connsiteX4" fmla="*/ 6633028 w 6633028"/>
                <a:gd name="connsiteY4" fmla="*/ 1906095 h 4000632"/>
                <a:gd name="connsiteX5" fmla="*/ 6444343 w 6633028"/>
                <a:gd name="connsiteY5" fmla="*/ 3328495 h 4000632"/>
                <a:gd name="connsiteX6" fmla="*/ 5326743 w 6633028"/>
                <a:gd name="connsiteY6" fmla="*/ 3952609 h 4000632"/>
                <a:gd name="connsiteX7" fmla="*/ 4615543 w 6633028"/>
                <a:gd name="connsiteY7" fmla="*/ 3575238 h 4000632"/>
                <a:gd name="connsiteX8" fmla="*/ 4151086 w 6633028"/>
                <a:gd name="connsiteY8" fmla="*/ 2849523 h 4000632"/>
                <a:gd name="connsiteX9" fmla="*/ 3265714 w 6633028"/>
                <a:gd name="connsiteY9" fmla="*/ 2835009 h 4000632"/>
                <a:gd name="connsiteX10" fmla="*/ 2583543 w 6633028"/>
                <a:gd name="connsiteY10" fmla="*/ 2994666 h 4000632"/>
                <a:gd name="connsiteX11" fmla="*/ 1814286 w 6633028"/>
                <a:gd name="connsiteY11" fmla="*/ 3647809 h 4000632"/>
                <a:gd name="connsiteX12" fmla="*/ 1364343 w 6633028"/>
                <a:gd name="connsiteY12" fmla="*/ 3996152 h 4000632"/>
                <a:gd name="connsiteX13" fmla="*/ 449943 w 6633028"/>
                <a:gd name="connsiteY13" fmla="*/ 3415581 h 4000632"/>
                <a:gd name="connsiteX14" fmla="*/ 0 w 6633028"/>
                <a:gd name="connsiteY14" fmla="*/ 2646323 h 4000632"/>
                <a:gd name="connsiteX0" fmla="*/ 4721 w 6637749"/>
                <a:gd name="connsiteY0" fmla="*/ 2646323 h 4000632"/>
                <a:gd name="connsiteX1" fmla="*/ 715921 w 6637749"/>
                <a:gd name="connsiteY1" fmla="*/ 803009 h 4000632"/>
                <a:gd name="connsiteX2" fmla="*/ 3676835 w 6637749"/>
                <a:gd name="connsiteY2" fmla="*/ 4723 h 4000632"/>
                <a:gd name="connsiteX3" fmla="*/ 5476607 w 6637749"/>
                <a:gd name="connsiteY3" fmla="*/ 541752 h 4000632"/>
                <a:gd name="connsiteX4" fmla="*/ 6637749 w 6637749"/>
                <a:gd name="connsiteY4" fmla="*/ 1906095 h 4000632"/>
                <a:gd name="connsiteX5" fmla="*/ 6449064 w 6637749"/>
                <a:gd name="connsiteY5" fmla="*/ 3328495 h 4000632"/>
                <a:gd name="connsiteX6" fmla="*/ 5331464 w 6637749"/>
                <a:gd name="connsiteY6" fmla="*/ 3952609 h 4000632"/>
                <a:gd name="connsiteX7" fmla="*/ 4620264 w 6637749"/>
                <a:gd name="connsiteY7" fmla="*/ 3575238 h 4000632"/>
                <a:gd name="connsiteX8" fmla="*/ 4155807 w 6637749"/>
                <a:gd name="connsiteY8" fmla="*/ 2849523 h 4000632"/>
                <a:gd name="connsiteX9" fmla="*/ 3270435 w 6637749"/>
                <a:gd name="connsiteY9" fmla="*/ 2835009 h 4000632"/>
                <a:gd name="connsiteX10" fmla="*/ 2588264 w 6637749"/>
                <a:gd name="connsiteY10" fmla="*/ 2994666 h 4000632"/>
                <a:gd name="connsiteX11" fmla="*/ 1819007 w 6637749"/>
                <a:gd name="connsiteY11" fmla="*/ 3647809 h 4000632"/>
                <a:gd name="connsiteX12" fmla="*/ 1369064 w 6637749"/>
                <a:gd name="connsiteY12" fmla="*/ 3996152 h 4000632"/>
                <a:gd name="connsiteX13" fmla="*/ 454664 w 6637749"/>
                <a:gd name="connsiteY13" fmla="*/ 3415581 h 4000632"/>
                <a:gd name="connsiteX14" fmla="*/ 4721 w 6637749"/>
                <a:gd name="connsiteY14" fmla="*/ 2646323 h 4000632"/>
                <a:gd name="connsiteX0" fmla="*/ 4721 w 6637749"/>
                <a:gd name="connsiteY0" fmla="*/ 2646323 h 4000632"/>
                <a:gd name="connsiteX1" fmla="*/ 715921 w 6637749"/>
                <a:gd name="connsiteY1" fmla="*/ 803009 h 4000632"/>
                <a:gd name="connsiteX2" fmla="*/ 3676835 w 6637749"/>
                <a:gd name="connsiteY2" fmla="*/ 4723 h 4000632"/>
                <a:gd name="connsiteX3" fmla="*/ 5476607 w 6637749"/>
                <a:gd name="connsiteY3" fmla="*/ 541752 h 4000632"/>
                <a:gd name="connsiteX4" fmla="*/ 6637749 w 6637749"/>
                <a:gd name="connsiteY4" fmla="*/ 1906095 h 4000632"/>
                <a:gd name="connsiteX5" fmla="*/ 6449064 w 6637749"/>
                <a:gd name="connsiteY5" fmla="*/ 3328495 h 4000632"/>
                <a:gd name="connsiteX6" fmla="*/ 5331464 w 6637749"/>
                <a:gd name="connsiteY6" fmla="*/ 3952609 h 4000632"/>
                <a:gd name="connsiteX7" fmla="*/ 4620264 w 6637749"/>
                <a:gd name="connsiteY7" fmla="*/ 3575238 h 4000632"/>
                <a:gd name="connsiteX8" fmla="*/ 4155807 w 6637749"/>
                <a:gd name="connsiteY8" fmla="*/ 2849523 h 4000632"/>
                <a:gd name="connsiteX9" fmla="*/ 3270435 w 6637749"/>
                <a:gd name="connsiteY9" fmla="*/ 2835009 h 4000632"/>
                <a:gd name="connsiteX10" fmla="*/ 2588264 w 6637749"/>
                <a:gd name="connsiteY10" fmla="*/ 2994666 h 4000632"/>
                <a:gd name="connsiteX11" fmla="*/ 1819007 w 6637749"/>
                <a:gd name="connsiteY11" fmla="*/ 3647809 h 4000632"/>
                <a:gd name="connsiteX12" fmla="*/ 1369064 w 6637749"/>
                <a:gd name="connsiteY12" fmla="*/ 3996152 h 4000632"/>
                <a:gd name="connsiteX13" fmla="*/ 454664 w 6637749"/>
                <a:gd name="connsiteY13" fmla="*/ 3415581 h 4000632"/>
                <a:gd name="connsiteX14" fmla="*/ 4721 w 6637749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155807 w 6709666"/>
                <a:gd name="connsiteY8" fmla="*/ 28495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155807 w 6709666"/>
                <a:gd name="connsiteY8" fmla="*/ 28495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097750 w 6709666"/>
                <a:gd name="connsiteY8" fmla="*/ 30527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097750 w 6709666"/>
                <a:gd name="connsiteY8" fmla="*/ 30527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9206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620264 w 6709666"/>
                <a:gd name="connsiteY7" fmla="*/ 3575238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620264 w 6709666"/>
                <a:gd name="connsiteY7" fmla="*/ 3575238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647809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589752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4983122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589752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717993 h 4083870"/>
                <a:gd name="connsiteX1" fmla="*/ 715921 w 6709666"/>
                <a:gd name="connsiteY1" fmla="*/ 874679 h 4083870"/>
                <a:gd name="connsiteX2" fmla="*/ 3009178 w 6709666"/>
                <a:gd name="connsiteY2" fmla="*/ 3822 h 4083870"/>
                <a:gd name="connsiteX3" fmla="*/ 4983122 w 6709666"/>
                <a:gd name="connsiteY3" fmla="*/ 613422 h 4083870"/>
                <a:gd name="connsiteX4" fmla="*/ 6637749 w 6709666"/>
                <a:gd name="connsiteY4" fmla="*/ 1977765 h 4083870"/>
                <a:gd name="connsiteX5" fmla="*/ 6449064 w 6709666"/>
                <a:gd name="connsiteY5" fmla="*/ 3400165 h 4083870"/>
                <a:gd name="connsiteX6" fmla="*/ 5331464 w 6709666"/>
                <a:gd name="connsiteY6" fmla="*/ 4024279 h 4083870"/>
                <a:gd name="connsiteX7" fmla="*/ 4489636 w 6709666"/>
                <a:gd name="connsiteY7" fmla="*/ 3661422 h 4083870"/>
                <a:gd name="connsiteX8" fmla="*/ 4097750 w 6709666"/>
                <a:gd name="connsiteY8" fmla="*/ 3124393 h 4083870"/>
                <a:gd name="connsiteX9" fmla="*/ 3270435 w 6709666"/>
                <a:gd name="connsiteY9" fmla="*/ 2906679 h 4083870"/>
                <a:gd name="connsiteX10" fmla="*/ 2588264 w 6709666"/>
                <a:gd name="connsiteY10" fmla="*/ 3066336 h 4083870"/>
                <a:gd name="connsiteX11" fmla="*/ 1920607 w 6709666"/>
                <a:gd name="connsiteY11" fmla="*/ 3719479 h 4083870"/>
                <a:gd name="connsiteX12" fmla="*/ 1369064 w 6709666"/>
                <a:gd name="connsiteY12" fmla="*/ 4067822 h 4083870"/>
                <a:gd name="connsiteX13" fmla="*/ 454664 w 6709666"/>
                <a:gd name="connsiteY13" fmla="*/ 3487251 h 4083870"/>
                <a:gd name="connsiteX14" fmla="*/ 4721 w 6709666"/>
                <a:gd name="connsiteY14" fmla="*/ 2717993 h 4083870"/>
                <a:gd name="connsiteX0" fmla="*/ 4721 w 6517077"/>
                <a:gd name="connsiteY0" fmla="*/ 2717993 h 4083870"/>
                <a:gd name="connsiteX1" fmla="*/ 715921 w 6517077"/>
                <a:gd name="connsiteY1" fmla="*/ 874679 h 4083870"/>
                <a:gd name="connsiteX2" fmla="*/ 3009178 w 6517077"/>
                <a:gd name="connsiteY2" fmla="*/ 3822 h 4083870"/>
                <a:gd name="connsiteX3" fmla="*/ 4983122 w 6517077"/>
                <a:gd name="connsiteY3" fmla="*/ 613422 h 4083870"/>
                <a:gd name="connsiteX4" fmla="*/ 6144264 w 6517077"/>
                <a:gd name="connsiteY4" fmla="*/ 2151937 h 4083870"/>
                <a:gd name="connsiteX5" fmla="*/ 6449064 w 6517077"/>
                <a:gd name="connsiteY5" fmla="*/ 3400165 h 4083870"/>
                <a:gd name="connsiteX6" fmla="*/ 5331464 w 6517077"/>
                <a:gd name="connsiteY6" fmla="*/ 4024279 h 4083870"/>
                <a:gd name="connsiteX7" fmla="*/ 4489636 w 6517077"/>
                <a:gd name="connsiteY7" fmla="*/ 3661422 h 4083870"/>
                <a:gd name="connsiteX8" fmla="*/ 4097750 w 6517077"/>
                <a:gd name="connsiteY8" fmla="*/ 3124393 h 4083870"/>
                <a:gd name="connsiteX9" fmla="*/ 3270435 w 6517077"/>
                <a:gd name="connsiteY9" fmla="*/ 2906679 h 4083870"/>
                <a:gd name="connsiteX10" fmla="*/ 2588264 w 6517077"/>
                <a:gd name="connsiteY10" fmla="*/ 3066336 h 4083870"/>
                <a:gd name="connsiteX11" fmla="*/ 1920607 w 6517077"/>
                <a:gd name="connsiteY11" fmla="*/ 3719479 h 4083870"/>
                <a:gd name="connsiteX12" fmla="*/ 1369064 w 6517077"/>
                <a:gd name="connsiteY12" fmla="*/ 4067822 h 4083870"/>
                <a:gd name="connsiteX13" fmla="*/ 454664 w 6517077"/>
                <a:gd name="connsiteY13" fmla="*/ 3487251 h 4083870"/>
                <a:gd name="connsiteX14" fmla="*/ 4721 w 6517077"/>
                <a:gd name="connsiteY14" fmla="*/ 2717993 h 4083870"/>
                <a:gd name="connsiteX0" fmla="*/ 4721 w 6227281"/>
                <a:gd name="connsiteY0" fmla="*/ 2717993 h 4083870"/>
                <a:gd name="connsiteX1" fmla="*/ 715921 w 6227281"/>
                <a:gd name="connsiteY1" fmla="*/ 874679 h 4083870"/>
                <a:gd name="connsiteX2" fmla="*/ 3009178 w 6227281"/>
                <a:gd name="connsiteY2" fmla="*/ 3822 h 4083870"/>
                <a:gd name="connsiteX3" fmla="*/ 4983122 w 6227281"/>
                <a:gd name="connsiteY3" fmla="*/ 613422 h 4083870"/>
                <a:gd name="connsiteX4" fmla="*/ 6144264 w 6227281"/>
                <a:gd name="connsiteY4" fmla="*/ 2151937 h 4083870"/>
                <a:gd name="connsiteX5" fmla="*/ 5999121 w 6227281"/>
                <a:gd name="connsiteY5" fmla="*/ 3458222 h 4083870"/>
                <a:gd name="connsiteX6" fmla="*/ 5331464 w 6227281"/>
                <a:gd name="connsiteY6" fmla="*/ 4024279 h 4083870"/>
                <a:gd name="connsiteX7" fmla="*/ 4489636 w 6227281"/>
                <a:gd name="connsiteY7" fmla="*/ 3661422 h 4083870"/>
                <a:gd name="connsiteX8" fmla="*/ 4097750 w 6227281"/>
                <a:gd name="connsiteY8" fmla="*/ 3124393 h 4083870"/>
                <a:gd name="connsiteX9" fmla="*/ 3270435 w 6227281"/>
                <a:gd name="connsiteY9" fmla="*/ 2906679 h 4083870"/>
                <a:gd name="connsiteX10" fmla="*/ 2588264 w 6227281"/>
                <a:gd name="connsiteY10" fmla="*/ 3066336 h 4083870"/>
                <a:gd name="connsiteX11" fmla="*/ 1920607 w 6227281"/>
                <a:gd name="connsiteY11" fmla="*/ 3719479 h 4083870"/>
                <a:gd name="connsiteX12" fmla="*/ 1369064 w 6227281"/>
                <a:gd name="connsiteY12" fmla="*/ 4067822 h 4083870"/>
                <a:gd name="connsiteX13" fmla="*/ 454664 w 6227281"/>
                <a:gd name="connsiteY13" fmla="*/ 3487251 h 4083870"/>
                <a:gd name="connsiteX14" fmla="*/ 4721 w 6227281"/>
                <a:gd name="connsiteY14" fmla="*/ 2717993 h 4083870"/>
                <a:gd name="connsiteX0" fmla="*/ 9572 w 6072474"/>
                <a:gd name="connsiteY0" fmla="*/ 2834107 h 4083870"/>
                <a:gd name="connsiteX1" fmla="*/ 561114 w 6072474"/>
                <a:gd name="connsiteY1" fmla="*/ 874679 h 4083870"/>
                <a:gd name="connsiteX2" fmla="*/ 2854371 w 6072474"/>
                <a:gd name="connsiteY2" fmla="*/ 3822 h 4083870"/>
                <a:gd name="connsiteX3" fmla="*/ 4828315 w 6072474"/>
                <a:gd name="connsiteY3" fmla="*/ 613422 h 4083870"/>
                <a:gd name="connsiteX4" fmla="*/ 5989457 w 6072474"/>
                <a:gd name="connsiteY4" fmla="*/ 2151937 h 4083870"/>
                <a:gd name="connsiteX5" fmla="*/ 5844314 w 6072474"/>
                <a:gd name="connsiteY5" fmla="*/ 3458222 h 4083870"/>
                <a:gd name="connsiteX6" fmla="*/ 5176657 w 6072474"/>
                <a:gd name="connsiteY6" fmla="*/ 4024279 h 4083870"/>
                <a:gd name="connsiteX7" fmla="*/ 4334829 w 6072474"/>
                <a:gd name="connsiteY7" fmla="*/ 3661422 h 4083870"/>
                <a:gd name="connsiteX8" fmla="*/ 3942943 w 6072474"/>
                <a:gd name="connsiteY8" fmla="*/ 3124393 h 4083870"/>
                <a:gd name="connsiteX9" fmla="*/ 3115628 w 6072474"/>
                <a:gd name="connsiteY9" fmla="*/ 2906679 h 4083870"/>
                <a:gd name="connsiteX10" fmla="*/ 2433457 w 6072474"/>
                <a:gd name="connsiteY10" fmla="*/ 3066336 h 4083870"/>
                <a:gd name="connsiteX11" fmla="*/ 1765800 w 6072474"/>
                <a:gd name="connsiteY11" fmla="*/ 3719479 h 4083870"/>
                <a:gd name="connsiteX12" fmla="*/ 1214257 w 6072474"/>
                <a:gd name="connsiteY12" fmla="*/ 4067822 h 4083870"/>
                <a:gd name="connsiteX13" fmla="*/ 299857 w 6072474"/>
                <a:gd name="connsiteY13" fmla="*/ 3487251 h 4083870"/>
                <a:gd name="connsiteX14" fmla="*/ 9572 w 6072474"/>
                <a:gd name="connsiteY14" fmla="*/ 2834107 h 4083870"/>
                <a:gd name="connsiteX0" fmla="*/ 9572 w 6072474"/>
                <a:gd name="connsiteY0" fmla="*/ 2834107 h 4083870"/>
                <a:gd name="connsiteX1" fmla="*/ 996543 w 6072474"/>
                <a:gd name="connsiteY1" fmla="*/ 729536 h 4083870"/>
                <a:gd name="connsiteX2" fmla="*/ 2854371 w 6072474"/>
                <a:gd name="connsiteY2" fmla="*/ 3822 h 4083870"/>
                <a:gd name="connsiteX3" fmla="*/ 4828315 w 6072474"/>
                <a:gd name="connsiteY3" fmla="*/ 613422 h 4083870"/>
                <a:gd name="connsiteX4" fmla="*/ 5989457 w 6072474"/>
                <a:gd name="connsiteY4" fmla="*/ 2151937 h 4083870"/>
                <a:gd name="connsiteX5" fmla="*/ 5844314 w 6072474"/>
                <a:gd name="connsiteY5" fmla="*/ 3458222 h 4083870"/>
                <a:gd name="connsiteX6" fmla="*/ 5176657 w 6072474"/>
                <a:gd name="connsiteY6" fmla="*/ 4024279 h 4083870"/>
                <a:gd name="connsiteX7" fmla="*/ 4334829 w 6072474"/>
                <a:gd name="connsiteY7" fmla="*/ 3661422 h 4083870"/>
                <a:gd name="connsiteX8" fmla="*/ 3942943 w 6072474"/>
                <a:gd name="connsiteY8" fmla="*/ 3124393 h 4083870"/>
                <a:gd name="connsiteX9" fmla="*/ 3115628 w 6072474"/>
                <a:gd name="connsiteY9" fmla="*/ 2906679 h 4083870"/>
                <a:gd name="connsiteX10" fmla="*/ 2433457 w 6072474"/>
                <a:gd name="connsiteY10" fmla="*/ 3066336 h 4083870"/>
                <a:gd name="connsiteX11" fmla="*/ 1765800 w 6072474"/>
                <a:gd name="connsiteY11" fmla="*/ 3719479 h 4083870"/>
                <a:gd name="connsiteX12" fmla="*/ 1214257 w 6072474"/>
                <a:gd name="connsiteY12" fmla="*/ 4067822 h 4083870"/>
                <a:gd name="connsiteX13" fmla="*/ 299857 w 6072474"/>
                <a:gd name="connsiteY13" fmla="*/ 3487251 h 4083870"/>
                <a:gd name="connsiteX14" fmla="*/ 9572 w 6072474"/>
                <a:gd name="connsiteY14" fmla="*/ 2834107 h 4083870"/>
                <a:gd name="connsiteX0" fmla="*/ 4314 w 6067216"/>
                <a:gd name="connsiteY0" fmla="*/ 2834107 h 4083870"/>
                <a:gd name="connsiteX1" fmla="*/ 991285 w 6067216"/>
                <a:gd name="connsiteY1" fmla="*/ 729536 h 4083870"/>
                <a:gd name="connsiteX2" fmla="*/ 2849113 w 6067216"/>
                <a:gd name="connsiteY2" fmla="*/ 3822 h 4083870"/>
                <a:gd name="connsiteX3" fmla="*/ 4823057 w 6067216"/>
                <a:gd name="connsiteY3" fmla="*/ 613422 h 4083870"/>
                <a:gd name="connsiteX4" fmla="*/ 5984199 w 6067216"/>
                <a:gd name="connsiteY4" fmla="*/ 2151937 h 4083870"/>
                <a:gd name="connsiteX5" fmla="*/ 5839056 w 6067216"/>
                <a:gd name="connsiteY5" fmla="*/ 3458222 h 4083870"/>
                <a:gd name="connsiteX6" fmla="*/ 5171399 w 6067216"/>
                <a:gd name="connsiteY6" fmla="*/ 4024279 h 4083870"/>
                <a:gd name="connsiteX7" fmla="*/ 4329571 w 6067216"/>
                <a:gd name="connsiteY7" fmla="*/ 3661422 h 4083870"/>
                <a:gd name="connsiteX8" fmla="*/ 3937685 w 6067216"/>
                <a:gd name="connsiteY8" fmla="*/ 3124393 h 4083870"/>
                <a:gd name="connsiteX9" fmla="*/ 3110370 w 6067216"/>
                <a:gd name="connsiteY9" fmla="*/ 2906679 h 4083870"/>
                <a:gd name="connsiteX10" fmla="*/ 2428199 w 6067216"/>
                <a:gd name="connsiteY10" fmla="*/ 3066336 h 4083870"/>
                <a:gd name="connsiteX11" fmla="*/ 1760542 w 6067216"/>
                <a:gd name="connsiteY11" fmla="*/ 3719479 h 4083870"/>
                <a:gd name="connsiteX12" fmla="*/ 1208999 w 6067216"/>
                <a:gd name="connsiteY12" fmla="*/ 4067822 h 4083870"/>
                <a:gd name="connsiteX13" fmla="*/ 483285 w 6067216"/>
                <a:gd name="connsiteY13" fmla="*/ 3646908 h 4083870"/>
                <a:gd name="connsiteX14" fmla="*/ 4314 w 6067216"/>
                <a:gd name="connsiteY14" fmla="*/ 2834107 h 4083870"/>
                <a:gd name="connsiteX0" fmla="*/ 4314 w 6067216"/>
                <a:gd name="connsiteY0" fmla="*/ 2834107 h 4124215"/>
                <a:gd name="connsiteX1" fmla="*/ 991285 w 6067216"/>
                <a:gd name="connsiteY1" fmla="*/ 729536 h 4124215"/>
                <a:gd name="connsiteX2" fmla="*/ 2849113 w 6067216"/>
                <a:gd name="connsiteY2" fmla="*/ 3822 h 4124215"/>
                <a:gd name="connsiteX3" fmla="*/ 4823057 w 6067216"/>
                <a:gd name="connsiteY3" fmla="*/ 613422 h 4124215"/>
                <a:gd name="connsiteX4" fmla="*/ 5984199 w 6067216"/>
                <a:gd name="connsiteY4" fmla="*/ 2151937 h 4124215"/>
                <a:gd name="connsiteX5" fmla="*/ 5839056 w 6067216"/>
                <a:gd name="connsiteY5" fmla="*/ 3458222 h 4124215"/>
                <a:gd name="connsiteX6" fmla="*/ 5171399 w 6067216"/>
                <a:gd name="connsiteY6" fmla="*/ 4024279 h 4124215"/>
                <a:gd name="connsiteX7" fmla="*/ 4329571 w 6067216"/>
                <a:gd name="connsiteY7" fmla="*/ 3661422 h 4124215"/>
                <a:gd name="connsiteX8" fmla="*/ 3937685 w 6067216"/>
                <a:gd name="connsiteY8" fmla="*/ 3124393 h 4124215"/>
                <a:gd name="connsiteX9" fmla="*/ 3110370 w 6067216"/>
                <a:gd name="connsiteY9" fmla="*/ 2906679 h 4124215"/>
                <a:gd name="connsiteX10" fmla="*/ 2428199 w 6067216"/>
                <a:gd name="connsiteY10" fmla="*/ 3066336 h 4124215"/>
                <a:gd name="connsiteX11" fmla="*/ 1760542 w 6067216"/>
                <a:gd name="connsiteY11" fmla="*/ 3719479 h 4124215"/>
                <a:gd name="connsiteX12" fmla="*/ 1542827 w 6067216"/>
                <a:gd name="connsiteY12" fmla="*/ 4082336 h 4124215"/>
                <a:gd name="connsiteX13" fmla="*/ 1208999 w 6067216"/>
                <a:gd name="connsiteY13" fmla="*/ 4067822 h 4124215"/>
                <a:gd name="connsiteX14" fmla="*/ 483285 w 6067216"/>
                <a:gd name="connsiteY14" fmla="*/ 3646908 h 4124215"/>
                <a:gd name="connsiteX15" fmla="*/ 4314 w 6067216"/>
                <a:gd name="connsiteY15" fmla="*/ 2834107 h 4124215"/>
                <a:gd name="connsiteX0" fmla="*/ 4314 w 6067216"/>
                <a:gd name="connsiteY0" fmla="*/ 2834107 h 4124215"/>
                <a:gd name="connsiteX1" fmla="*/ 991285 w 6067216"/>
                <a:gd name="connsiteY1" fmla="*/ 729536 h 4124215"/>
                <a:gd name="connsiteX2" fmla="*/ 2849113 w 6067216"/>
                <a:gd name="connsiteY2" fmla="*/ 3822 h 4124215"/>
                <a:gd name="connsiteX3" fmla="*/ 4823057 w 6067216"/>
                <a:gd name="connsiteY3" fmla="*/ 613422 h 4124215"/>
                <a:gd name="connsiteX4" fmla="*/ 5984199 w 6067216"/>
                <a:gd name="connsiteY4" fmla="*/ 2151937 h 4124215"/>
                <a:gd name="connsiteX5" fmla="*/ 5839056 w 6067216"/>
                <a:gd name="connsiteY5" fmla="*/ 3458222 h 4124215"/>
                <a:gd name="connsiteX6" fmla="*/ 5171399 w 6067216"/>
                <a:gd name="connsiteY6" fmla="*/ 4024279 h 4124215"/>
                <a:gd name="connsiteX7" fmla="*/ 4329571 w 6067216"/>
                <a:gd name="connsiteY7" fmla="*/ 3661422 h 4124215"/>
                <a:gd name="connsiteX8" fmla="*/ 3937685 w 6067216"/>
                <a:gd name="connsiteY8" fmla="*/ 3124393 h 4124215"/>
                <a:gd name="connsiteX9" fmla="*/ 3110370 w 6067216"/>
                <a:gd name="connsiteY9" fmla="*/ 2906679 h 4124215"/>
                <a:gd name="connsiteX10" fmla="*/ 2428199 w 6067216"/>
                <a:gd name="connsiteY10" fmla="*/ 3066336 h 4124215"/>
                <a:gd name="connsiteX11" fmla="*/ 1760542 w 6067216"/>
                <a:gd name="connsiteY11" fmla="*/ 3719479 h 4124215"/>
                <a:gd name="connsiteX12" fmla="*/ 1542827 w 6067216"/>
                <a:gd name="connsiteY12" fmla="*/ 4082336 h 4124215"/>
                <a:gd name="connsiteX13" fmla="*/ 1208999 w 6067216"/>
                <a:gd name="connsiteY13" fmla="*/ 4067822 h 4124215"/>
                <a:gd name="connsiteX14" fmla="*/ 483285 w 6067216"/>
                <a:gd name="connsiteY14" fmla="*/ 3646908 h 4124215"/>
                <a:gd name="connsiteX15" fmla="*/ 4314 w 6067216"/>
                <a:gd name="connsiteY15" fmla="*/ 2834107 h 4124215"/>
                <a:gd name="connsiteX0" fmla="*/ 4314 w 6067216"/>
                <a:gd name="connsiteY0" fmla="*/ 2834107 h 4126169"/>
                <a:gd name="connsiteX1" fmla="*/ 991285 w 6067216"/>
                <a:gd name="connsiteY1" fmla="*/ 729536 h 4126169"/>
                <a:gd name="connsiteX2" fmla="*/ 2849113 w 6067216"/>
                <a:gd name="connsiteY2" fmla="*/ 3822 h 4126169"/>
                <a:gd name="connsiteX3" fmla="*/ 4823057 w 6067216"/>
                <a:gd name="connsiteY3" fmla="*/ 613422 h 4126169"/>
                <a:gd name="connsiteX4" fmla="*/ 5984199 w 6067216"/>
                <a:gd name="connsiteY4" fmla="*/ 2151937 h 4126169"/>
                <a:gd name="connsiteX5" fmla="*/ 5839056 w 6067216"/>
                <a:gd name="connsiteY5" fmla="*/ 3458222 h 4126169"/>
                <a:gd name="connsiteX6" fmla="*/ 5171399 w 6067216"/>
                <a:gd name="connsiteY6" fmla="*/ 4024279 h 4126169"/>
                <a:gd name="connsiteX7" fmla="*/ 4329571 w 6067216"/>
                <a:gd name="connsiteY7" fmla="*/ 3661422 h 4126169"/>
                <a:gd name="connsiteX8" fmla="*/ 3937685 w 6067216"/>
                <a:gd name="connsiteY8" fmla="*/ 3124393 h 4126169"/>
                <a:gd name="connsiteX9" fmla="*/ 3110370 w 6067216"/>
                <a:gd name="connsiteY9" fmla="*/ 2906679 h 4126169"/>
                <a:gd name="connsiteX10" fmla="*/ 2428199 w 6067216"/>
                <a:gd name="connsiteY10" fmla="*/ 3066336 h 4126169"/>
                <a:gd name="connsiteX11" fmla="*/ 1760542 w 6067216"/>
                <a:gd name="connsiteY11" fmla="*/ 3719479 h 4126169"/>
                <a:gd name="connsiteX12" fmla="*/ 1542827 w 6067216"/>
                <a:gd name="connsiteY12" fmla="*/ 4082336 h 4126169"/>
                <a:gd name="connsiteX13" fmla="*/ 1208999 w 6067216"/>
                <a:gd name="connsiteY13" fmla="*/ 4067822 h 4126169"/>
                <a:gd name="connsiteX14" fmla="*/ 483285 w 6067216"/>
                <a:gd name="connsiteY14" fmla="*/ 3646908 h 4126169"/>
                <a:gd name="connsiteX15" fmla="*/ 4314 w 6067216"/>
                <a:gd name="connsiteY15" fmla="*/ 2834107 h 4126169"/>
                <a:gd name="connsiteX0" fmla="*/ 4314 w 6067216"/>
                <a:gd name="connsiteY0" fmla="*/ 2834107 h 4229199"/>
                <a:gd name="connsiteX1" fmla="*/ 991285 w 6067216"/>
                <a:gd name="connsiteY1" fmla="*/ 729536 h 4229199"/>
                <a:gd name="connsiteX2" fmla="*/ 2849113 w 6067216"/>
                <a:gd name="connsiteY2" fmla="*/ 3822 h 4229199"/>
                <a:gd name="connsiteX3" fmla="*/ 4823057 w 6067216"/>
                <a:gd name="connsiteY3" fmla="*/ 613422 h 4229199"/>
                <a:gd name="connsiteX4" fmla="*/ 5984199 w 6067216"/>
                <a:gd name="connsiteY4" fmla="*/ 2151937 h 4229199"/>
                <a:gd name="connsiteX5" fmla="*/ 5839056 w 6067216"/>
                <a:gd name="connsiteY5" fmla="*/ 3458222 h 4229199"/>
                <a:gd name="connsiteX6" fmla="*/ 5171399 w 6067216"/>
                <a:gd name="connsiteY6" fmla="*/ 4024279 h 4229199"/>
                <a:gd name="connsiteX7" fmla="*/ 4329571 w 6067216"/>
                <a:gd name="connsiteY7" fmla="*/ 3661422 h 4229199"/>
                <a:gd name="connsiteX8" fmla="*/ 3937685 w 6067216"/>
                <a:gd name="connsiteY8" fmla="*/ 3124393 h 4229199"/>
                <a:gd name="connsiteX9" fmla="*/ 3110370 w 6067216"/>
                <a:gd name="connsiteY9" fmla="*/ 2906679 h 4229199"/>
                <a:gd name="connsiteX10" fmla="*/ 2428199 w 6067216"/>
                <a:gd name="connsiteY10" fmla="*/ 3066336 h 4229199"/>
                <a:gd name="connsiteX11" fmla="*/ 1760542 w 6067216"/>
                <a:gd name="connsiteY11" fmla="*/ 3719479 h 4229199"/>
                <a:gd name="connsiteX12" fmla="*/ 1731513 w 6067216"/>
                <a:gd name="connsiteY12" fmla="*/ 4212965 h 4229199"/>
                <a:gd name="connsiteX13" fmla="*/ 1208999 w 6067216"/>
                <a:gd name="connsiteY13" fmla="*/ 4067822 h 4229199"/>
                <a:gd name="connsiteX14" fmla="*/ 483285 w 6067216"/>
                <a:gd name="connsiteY14" fmla="*/ 3646908 h 4229199"/>
                <a:gd name="connsiteX15" fmla="*/ 4314 w 6067216"/>
                <a:gd name="connsiteY15" fmla="*/ 2834107 h 4229199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271513 w 6067216"/>
                <a:gd name="connsiteY7" fmla="*/ 4067822 h 4246853"/>
                <a:gd name="connsiteX8" fmla="*/ 4329571 w 6067216"/>
                <a:gd name="connsiteY8" fmla="*/ 3661422 h 4246853"/>
                <a:gd name="connsiteX9" fmla="*/ 3937685 w 6067216"/>
                <a:gd name="connsiteY9" fmla="*/ 3124393 h 4246853"/>
                <a:gd name="connsiteX10" fmla="*/ 3110370 w 6067216"/>
                <a:gd name="connsiteY10" fmla="*/ 2906679 h 4246853"/>
                <a:gd name="connsiteX11" fmla="*/ 2428199 w 6067216"/>
                <a:gd name="connsiteY11" fmla="*/ 3066336 h 4246853"/>
                <a:gd name="connsiteX12" fmla="*/ 1760542 w 6067216"/>
                <a:gd name="connsiteY12" fmla="*/ 3719479 h 4246853"/>
                <a:gd name="connsiteX13" fmla="*/ 1731513 w 6067216"/>
                <a:gd name="connsiteY13" fmla="*/ 4212965 h 4246853"/>
                <a:gd name="connsiteX14" fmla="*/ 1208999 w 6067216"/>
                <a:gd name="connsiteY14" fmla="*/ 4067822 h 4246853"/>
                <a:gd name="connsiteX15" fmla="*/ 483285 w 6067216"/>
                <a:gd name="connsiteY15" fmla="*/ 3646908 h 4246853"/>
                <a:gd name="connsiteX16" fmla="*/ 4314 w 6067216"/>
                <a:gd name="connsiteY16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271513 w 6067216"/>
                <a:gd name="connsiteY7" fmla="*/ 4067822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73113 w 6067216"/>
                <a:gd name="connsiteY7" fmla="*/ 4096851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13342 w 6067216"/>
                <a:gd name="connsiteY6" fmla="*/ 4183936 h 4246853"/>
                <a:gd name="connsiteX7" fmla="*/ 4373113 w 6067216"/>
                <a:gd name="connsiteY7" fmla="*/ 4096851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067216" h="4246853">
                  <a:moveTo>
                    <a:pt x="4314" y="2834107"/>
                  </a:moveTo>
                  <a:cubicBezTo>
                    <a:pt x="47857" y="2398678"/>
                    <a:pt x="379266" y="1169803"/>
                    <a:pt x="991285" y="729536"/>
                  </a:cubicBezTo>
                  <a:cubicBezTo>
                    <a:pt x="1603304" y="289269"/>
                    <a:pt x="2055665" y="47365"/>
                    <a:pt x="2849113" y="3822"/>
                  </a:cubicBezTo>
                  <a:cubicBezTo>
                    <a:pt x="3642561" y="-39721"/>
                    <a:pt x="4329571" y="296527"/>
                    <a:pt x="4823057" y="613422"/>
                  </a:cubicBezTo>
                  <a:cubicBezTo>
                    <a:pt x="5316543" y="930317"/>
                    <a:pt x="5822123" y="1687480"/>
                    <a:pt x="5984199" y="2151937"/>
                  </a:cubicBezTo>
                  <a:cubicBezTo>
                    <a:pt x="6146275" y="2616394"/>
                    <a:pt x="6056770" y="3117136"/>
                    <a:pt x="5839056" y="3458222"/>
                  </a:cubicBezTo>
                  <a:cubicBezTo>
                    <a:pt x="5621342" y="3799308"/>
                    <a:pt x="5302028" y="4121041"/>
                    <a:pt x="5113342" y="4183936"/>
                  </a:cubicBezTo>
                  <a:cubicBezTo>
                    <a:pt x="4958523" y="4121041"/>
                    <a:pt x="4527932" y="4159746"/>
                    <a:pt x="4373113" y="4096851"/>
                  </a:cubicBezTo>
                  <a:cubicBezTo>
                    <a:pt x="4230389" y="4058146"/>
                    <a:pt x="4290866" y="3859784"/>
                    <a:pt x="4300542" y="3792051"/>
                  </a:cubicBezTo>
                  <a:cubicBezTo>
                    <a:pt x="4310218" y="3724318"/>
                    <a:pt x="4390047" y="3772698"/>
                    <a:pt x="4329571" y="3661422"/>
                  </a:cubicBezTo>
                  <a:cubicBezTo>
                    <a:pt x="4269095" y="3550146"/>
                    <a:pt x="4162656" y="3247764"/>
                    <a:pt x="3937685" y="3124393"/>
                  </a:cubicBezTo>
                  <a:cubicBezTo>
                    <a:pt x="3712714" y="3001022"/>
                    <a:pt x="3371627" y="2882489"/>
                    <a:pt x="3110370" y="2906679"/>
                  </a:cubicBezTo>
                  <a:cubicBezTo>
                    <a:pt x="2849113" y="2930870"/>
                    <a:pt x="2670104" y="2930869"/>
                    <a:pt x="2428199" y="3066336"/>
                  </a:cubicBezTo>
                  <a:cubicBezTo>
                    <a:pt x="2186294" y="3201803"/>
                    <a:pt x="1908104" y="3550146"/>
                    <a:pt x="1760542" y="3719479"/>
                  </a:cubicBezTo>
                  <a:cubicBezTo>
                    <a:pt x="1612980" y="3888812"/>
                    <a:pt x="1736351" y="3850108"/>
                    <a:pt x="1731513" y="4212965"/>
                  </a:cubicBezTo>
                  <a:cubicBezTo>
                    <a:pt x="1730064" y="4321678"/>
                    <a:pt x="1385589" y="4140393"/>
                    <a:pt x="1208999" y="4067822"/>
                  </a:cubicBezTo>
                  <a:cubicBezTo>
                    <a:pt x="1032409" y="3995251"/>
                    <a:pt x="710675" y="3871879"/>
                    <a:pt x="483285" y="3646908"/>
                  </a:cubicBezTo>
                  <a:cubicBezTo>
                    <a:pt x="255895" y="3421937"/>
                    <a:pt x="-39229" y="3269536"/>
                    <a:pt x="4314" y="2834107"/>
                  </a:cubicBezTo>
                  <a:close/>
                </a:path>
              </a:pathLst>
            </a:cu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Retraso 18"/>
            <p:cNvSpPr/>
            <p:nvPr/>
          </p:nvSpPr>
          <p:spPr>
            <a:xfrm rot="16200000">
              <a:off x="4706864" y="5232400"/>
              <a:ext cx="1785257" cy="1465943"/>
            </a:xfrm>
            <a:prstGeom prst="flowChartDelay">
              <a:avLst/>
            </a:prstGeom>
            <a:solidFill>
              <a:srgbClr val="00B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Retraso 19"/>
            <p:cNvSpPr/>
            <p:nvPr/>
          </p:nvSpPr>
          <p:spPr>
            <a:xfrm rot="16200000">
              <a:off x="4852718" y="5521067"/>
              <a:ext cx="1493547" cy="1180319"/>
            </a:xfrm>
            <a:prstGeom prst="flowChartDelay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Elipse 20"/>
            <p:cNvSpPr/>
            <p:nvPr/>
          </p:nvSpPr>
          <p:spPr>
            <a:xfrm>
              <a:off x="5774360" y="5941268"/>
              <a:ext cx="324465" cy="324465"/>
            </a:xfrm>
            <a:prstGeom prst="ellipse">
              <a:avLst/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Elipse 21"/>
            <p:cNvSpPr/>
            <p:nvPr/>
          </p:nvSpPr>
          <p:spPr>
            <a:xfrm>
              <a:off x="6734629" y="3390841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" name="Elipse 22"/>
            <p:cNvSpPr/>
            <p:nvPr/>
          </p:nvSpPr>
          <p:spPr>
            <a:xfrm>
              <a:off x="2817767" y="3135604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" name="Elipse 23"/>
            <p:cNvSpPr/>
            <p:nvPr/>
          </p:nvSpPr>
          <p:spPr>
            <a:xfrm>
              <a:off x="3877999" y="1198302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" name="Elipse 24"/>
            <p:cNvSpPr/>
            <p:nvPr/>
          </p:nvSpPr>
          <p:spPr>
            <a:xfrm>
              <a:off x="5624026" y="1927059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7" name="Grupo 26"/>
          <p:cNvGrpSpPr/>
          <p:nvPr/>
        </p:nvGrpSpPr>
        <p:grpSpPr>
          <a:xfrm>
            <a:off x="634784" y="348494"/>
            <a:ext cx="2949074" cy="2477729"/>
            <a:chOff x="2434087" y="1012178"/>
            <a:chExt cx="6067216" cy="5845822"/>
          </a:xfrm>
        </p:grpSpPr>
        <p:sp>
          <p:nvSpPr>
            <p:cNvPr id="28" name="Rectángulo 27"/>
            <p:cNvSpPr/>
            <p:nvPr/>
          </p:nvSpPr>
          <p:spPr>
            <a:xfrm>
              <a:off x="4180114" y="2902857"/>
              <a:ext cx="2554515" cy="395514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9" name="Forma libre 28"/>
            <p:cNvSpPr/>
            <p:nvPr/>
          </p:nvSpPr>
          <p:spPr>
            <a:xfrm>
              <a:off x="2434087" y="1012178"/>
              <a:ext cx="6067216" cy="4246853"/>
            </a:xfrm>
            <a:custGeom>
              <a:avLst/>
              <a:gdLst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2119086 w 6633028"/>
                <a:gd name="connsiteY2" fmla="*/ 333829 h 3991429"/>
                <a:gd name="connsiteX3" fmla="*/ 3672114 w 6633028"/>
                <a:gd name="connsiteY3" fmla="*/ 0 h 3991429"/>
                <a:gd name="connsiteX4" fmla="*/ 5471886 w 6633028"/>
                <a:gd name="connsiteY4" fmla="*/ 537029 h 3991429"/>
                <a:gd name="connsiteX5" fmla="*/ 6633028 w 6633028"/>
                <a:gd name="connsiteY5" fmla="*/ 1901372 h 3991429"/>
                <a:gd name="connsiteX6" fmla="*/ 6444343 w 6633028"/>
                <a:gd name="connsiteY6" fmla="*/ 3323772 h 3991429"/>
                <a:gd name="connsiteX7" fmla="*/ 5326743 w 6633028"/>
                <a:gd name="connsiteY7" fmla="*/ 3947886 h 3991429"/>
                <a:gd name="connsiteX8" fmla="*/ 4615543 w 6633028"/>
                <a:gd name="connsiteY8" fmla="*/ 3570515 h 3991429"/>
                <a:gd name="connsiteX9" fmla="*/ 4151086 w 6633028"/>
                <a:gd name="connsiteY9" fmla="*/ 2844800 h 3991429"/>
                <a:gd name="connsiteX10" fmla="*/ 3265714 w 6633028"/>
                <a:gd name="connsiteY10" fmla="*/ 2830286 h 3991429"/>
                <a:gd name="connsiteX11" fmla="*/ 2583543 w 6633028"/>
                <a:gd name="connsiteY11" fmla="*/ 2989943 h 3991429"/>
                <a:gd name="connsiteX12" fmla="*/ 1814286 w 6633028"/>
                <a:gd name="connsiteY12" fmla="*/ 3643086 h 3991429"/>
                <a:gd name="connsiteX13" fmla="*/ 1364343 w 6633028"/>
                <a:gd name="connsiteY13" fmla="*/ 3991429 h 3991429"/>
                <a:gd name="connsiteX14" fmla="*/ 449943 w 6633028"/>
                <a:gd name="connsiteY14" fmla="*/ 3410858 h 3991429"/>
                <a:gd name="connsiteX15" fmla="*/ 0 w 6633028"/>
                <a:gd name="connsiteY15" fmla="*/ 2641600 h 3991429"/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2119086 w 6633028"/>
                <a:gd name="connsiteY2" fmla="*/ 333829 h 3991429"/>
                <a:gd name="connsiteX3" fmla="*/ 3672114 w 6633028"/>
                <a:gd name="connsiteY3" fmla="*/ 0 h 3991429"/>
                <a:gd name="connsiteX4" fmla="*/ 5471886 w 6633028"/>
                <a:gd name="connsiteY4" fmla="*/ 537029 h 3991429"/>
                <a:gd name="connsiteX5" fmla="*/ 6633028 w 6633028"/>
                <a:gd name="connsiteY5" fmla="*/ 1901372 h 3991429"/>
                <a:gd name="connsiteX6" fmla="*/ 6444343 w 6633028"/>
                <a:gd name="connsiteY6" fmla="*/ 3323772 h 3991429"/>
                <a:gd name="connsiteX7" fmla="*/ 5326743 w 6633028"/>
                <a:gd name="connsiteY7" fmla="*/ 3947886 h 3991429"/>
                <a:gd name="connsiteX8" fmla="*/ 4615543 w 6633028"/>
                <a:gd name="connsiteY8" fmla="*/ 3570515 h 3991429"/>
                <a:gd name="connsiteX9" fmla="*/ 4151086 w 6633028"/>
                <a:gd name="connsiteY9" fmla="*/ 2844800 h 3991429"/>
                <a:gd name="connsiteX10" fmla="*/ 3265714 w 6633028"/>
                <a:gd name="connsiteY10" fmla="*/ 2830286 h 3991429"/>
                <a:gd name="connsiteX11" fmla="*/ 2583543 w 6633028"/>
                <a:gd name="connsiteY11" fmla="*/ 2989943 h 3991429"/>
                <a:gd name="connsiteX12" fmla="*/ 1814286 w 6633028"/>
                <a:gd name="connsiteY12" fmla="*/ 3643086 h 3991429"/>
                <a:gd name="connsiteX13" fmla="*/ 1364343 w 6633028"/>
                <a:gd name="connsiteY13" fmla="*/ 3991429 h 3991429"/>
                <a:gd name="connsiteX14" fmla="*/ 449943 w 6633028"/>
                <a:gd name="connsiteY14" fmla="*/ 3410858 h 3991429"/>
                <a:gd name="connsiteX15" fmla="*/ 0 w 6633028"/>
                <a:gd name="connsiteY15" fmla="*/ 2641600 h 3991429"/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3672114 w 6633028"/>
                <a:gd name="connsiteY2" fmla="*/ 0 h 3991429"/>
                <a:gd name="connsiteX3" fmla="*/ 5471886 w 6633028"/>
                <a:gd name="connsiteY3" fmla="*/ 537029 h 3991429"/>
                <a:gd name="connsiteX4" fmla="*/ 6633028 w 6633028"/>
                <a:gd name="connsiteY4" fmla="*/ 1901372 h 3991429"/>
                <a:gd name="connsiteX5" fmla="*/ 6444343 w 6633028"/>
                <a:gd name="connsiteY5" fmla="*/ 3323772 h 3991429"/>
                <a:gd name="connsiteX6" fmla="*/ 5326743 w 6633028"/>
                <a:gd name="connsiteY6" fmla="*/ 3947886 h 3991429"/>
                <a:gd name="connsiteX7" fmla="*/ 4615543 w 6633028"/>
                <a:gd name="connsiteY7" fmla="*/ 3570515 h 3991429"/>
                <a:gd name="connsiteX8" fmla="*/ 4151086 w 6633028"/>
                <a:gd name="connsiteY8" fmla="*/ 2844800 h 3991429"/>
                <a:gd name="connsiteX9" fmla="*/ 3265714 w 6633028"/>
                <a:gd name="connsiteY9" fmla="*/ 2830286 h 3991429"/>
                <a:gd name="connsiteX10" fmla="*/ 2583543 w 6633028"/>
                <a:gd name="connsiteY10" fmla="*/ 2989943 h 3991429"/>
                <a:gd name="connsiteX11" fmla="*/ 1814286 w 6633028"/>
                <a:gd name="connsiteY11" fmla="*/ 3643086 h 3991429"/>
                <a:gd name="connsiteX12" fmla="*/ 1364343 w 6633028"/>
                <a:gd name="connsiteY12" fmla="*/ 3991429 h 3991429"/>
                <a:gd name="connsiteX13" fmla="*/ 449943 w 6633028"/>
                <a:gd name="connsiteY13" fmla="*/ 3410858 h 3991429"/>
                <a:gd name="connsiteX14" fmla="*/ 0 w 6633028"/>
                <a:gd name="connsiteY14" fmla="*/ 2641600 h 3991429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4000632"/>
                <a:gd name="connsiteX1" fmla="*/ 711200 w 6633028"/>
                <a:gd name="connsiteY1" fmla="*/ 803009 h 4000632"/>
                <a:gd name="connsiteX2" fmla="*/ 3672114 w 6633028"/>
                <a:gd name="connsiteY2" fmla="*/ 4723 h 4000632"/>
                <a:gd name="connsiteX3" fmla="*/ 5471886 w 6633028"/>
                <a:gd name="connsiteY3" fmla="*/ 541752 h 4000632"/>
                <a:gd name="connsiteX4" fmla="*/ 6633028 w 6633028"/>
                <a:gd name="connsiteY4" fmla="*/ 1906095 h 4000632"/>
                <a:gd name="connsiteX5" fmla="*/ 6444343 w 6633028"/>
                <a:gd name="connsiteY5" fmla="*/ 3328495 h 4000632"/>
                <a:gd name="connsiteX6" fmla="*/ 5326743 w 6633028"/>
                <a:gd name="connsiteY6" fmla="*/ 3952609 h 4000632"/>
                <a:gd name="connsiteX7" fmla="*/ 4615543 w 6633028"/>
                <a:gd name="connsiteY7" fmla="*/ 3575238 h 4000632"/>
                <a:gd name="connsiteX8" fmla="*/ 4151086 w 6633028"/>
                <a:gd name="connsiteY8" fmla="*/ 2849523 h 4000632"/>
                <a:gd name="connsiteX9" fmla="*/ 3265714 w 6633028"/>
                <a:gd name="connsiteY9" fmla="*/ 2835009 h 4000632"/>
                <a:gd name="connsiteX10" fmla="*/ 2583543 w 6633028"/>
                <a:gd name="connsiteY10" fmla="*/ 2994666 h 4000632"/>
                <a:gd name="connsiteX11" fmla="*/ 1814286 w 6633028"/>
                <a:gd name="connsiteY11" fmla="*/ 3647809 h 4000632"/>
                <a:gd name="connsiteX12" fmla="*/ 1364343 w 6633028"/>
                <a:gd name="connsiteY12" fmla="*/ 3996152 h 4000632"/>
                <a:gd name="connsiteX13" fmla="*/ 449943 w 6633028"/>
                <a:gd name="connsiteY13" fmla="*/ 3415581 h 4000632"/>
                <a:gd name="connsiteX14" fmla="*/ 0 w 6633028"/>
                <a:gd name="connsiteY14" fmla="*/ 2646323 h 4000632"/>
                <a:gd name="connsiteX0" fmla="*/ 0 w 6633028"/>
                <a:gd name="connsiteY0" fmla="*/ 2646323 h 4000632"/>
                <a:gd name="connsiteX1" fmla="*/ 711200 w 6633028"/>
                <a:gd name="connsiteY1" fmla="*/ 803009 h 4000632"/>
                <a:gd name="connsiteX2" fmla="*/ 3672114 w 6633028"/>
                <a:gd name="connsiteY2" fmla="*/ 4723 h 4000632"/>
                <a:gd name="connsiteX3" fmla="*/ 5471886 w 6633028"/>
                <a:gd name="connsiteY3" fmla="*/ 541752 h 4000632"/>
                <a:gd name="connsiteX4" fmla="*/ 6633028 w 6633028"/>
                <a:gd name="connsiteY4" fmla="*/ 1906095 h 4000632"/>
                <a:gd name="connsiteX5" fmla="*/ 6444343 w 6633028"/>
                <a:gd name="connsiteY5" fmla="*/ 3328495 h 4000632"/>
                <a:gd name="connsiteX6" fmla="*/ 5326743 w 6633028"/>
                <a:gd name="connsiteY6" fmla="*/ 3952609 h 4000632"/>
                <a:gd name="connsiteX7" fmla="*/ 4615543 w 6633028"/>
                <a:gd name="connsiteY7" fmla="*/ 3575238 h 4000632"/>
                <a:gd name="connsiteX8" fmla="*/ 4151086 w 6633028"/>
                <a:gd name="connsiteY8" fmla="*/ 2849523 h 4000632"/>
                <a:gd name="connsiteX9" fmla="*/ 3265714 w 6633028"/>
                <a:gd name="connsiteY9" fmla="*/ 2835009 h 4000632"/>
                <a:gd name="connsiteX10" fmla="*/ 2583543 w 6633028"/>
                <a:gd name="connsiteY10" fmla="*/ 2994666 h 4000632"/>
                <a:gd name="connsiteX11" fmla="*/ 1814286 w 6633028"/>
                <a:gd name="connsiteY11" fmla="*/ 3647809 h 4000632"/>
                <a:gd name="connsiteX12" fmla="*/ 1364343 w 6633028"/>
                <a:gd name="connsiteY12" fmla="*/ 3996152 h 4000632"/>
                <a:gd name="connsiteX13" fmla="*/ 449943 w 6633028"/>
                <a:gd name="connsiteY13" fmla="*/ 3415581 h 4000632"/>
                <a:gd name="connsiteX14" fmla="*/ 0 w 6633028"/>
                <a:gd name="connsiteY14" fmla="*/ 2646323 h 4000632"/>
                <a:gd name="connsiteX0" fmla="*/ 4721 w 6637749"/>
                <a:gd name="connsiteY0" fmla="*/ 2646323 h 4000632"/>
                <a:gd name="connsiteX1" fmla="*/ 715921 w 6637749"/>
                <a:gd name="connsiteY1" fmla="*/ 803009 h 4000632"/>
                <a:gd name="connsiteX2" fmla="*/ 3676835 w 6637749"/>
                <a:gd name="connsiteY2" fmla="*/ 4723 h 4000632"/>
                <a:gd name="connsiteX3" fmla="*/ 5476607 w 6637749"/>
                <a:gd name="connsiteY3" fmla="*/ 541752 h 4000632"/>
                <a:gd name="connsiteX4" fmla="*/ 6637749 w 6637749"/>
                <a:gd name="connsiteY4" fmla="*/ 1906095 h 4000632"/>
                <a:gd name="connsiteX5" fmla="*/ 6449064 w 6637749"/>
                <a:gd name="connsiteY5" fmla="*/ 3328495 h 4000632"/>
                <a:gd name="connsiteX6" fmla="*/ 5331464 w 6637749"/>
                <a:gd name="connsiteY6" fmla="*/ 3952609 h 4000632"/>
                <a:gd name="connsiteX7" fmla="*/ 4620264 w 6637749"/>
                <a:gd name="connsiteY7" fmla="*/ 3575238 h 4000632"/>
                <a:gd name="connsiteX8" fmla="*/ 4155807 w 6637749"/>
                <a:gd name="connsiteY8" fmla="*/ 2849523 h 4000632"/>
                <a:gd name="connsiteX9" fmla="*/ 3270435 w 6637749"/>
                <a:gd name="connsiteY9" fmla="*/ 2835009 h 4000632"/>
                <a:gd name="connsiteX10" fmla="*/ 2588264 w 6637749"/>
                <a:gd name="connsiteY10" fmla="*/ 2994666 h 4000632"/>
                <a:gd name="connsiteX11" fmla="*/ 1819007 w 6637749"/>
                <a:gd name="connsiteY11" fmla="*/ 3647809 h 4000632"/>
                <a:gd name="connsiteX12" fmla="*/ 1369064 w 6637749"/>
                <a:gd name="connsiteY12" fmla="*/ 3996152 h 4000632"/>
                <a:gd name="connsiteX13" fmla="*/ 454664 w 6637749"/>
                <a:gd name="connsiteY13" fmla="*/ 3415581 h 4000632"/>
                <a:gd name="connsiteX14" fmla="*/ 4721 w 6637749"/>
                <a:gd name="connsiteY14" fmla="*/ 2646323 h 4000632"/>
                <a:gd name="connsiteX0" fmla="*/ 4721 w 6637749"/>
                <a:gd name="connsiteY0" fmla="*/ 2646323 h 4000632"/>
                <a:gd name="connsiteX1" fmla="*/ 715921 w 6637749"/>
                <a:gd name="connsiteY1" fmla="*/ 803009 h 4000632"/>
                <a:gd name="connsiteX2" fmla="*/ 3676835 w 6637749"/>
                <a:gd name="connsiteY2" fmla="*/ 4723 h 4000632"/>
                <a:gd name="connsiteX3" fmla="*/ 5476607 w 6637749"/>
                <a:gd name="connsiteY3" fmla="*/ 541752 h 4000632"/>
                <a:gd name="connsiteX4" fmla="*/ 6637749 w 6637749"/>
                <a:gd name="connsiteY4" fmla="*/ 1906095 h 4000632"/>
                <a:gd name="connsiteX5" fmla="*/ 6449064 w 6637749"/>
                <a:gd name="connsiteY5" fmla="*/ 3328495 h 4000632"/>
                <a:gd name="connsiteX6" fmla="*/ 5331464 w 6637749"/>
                <a:gd name="connsiteY6" fmla="*/ 3952609 h 4000632"/>
                <a:gd name="connsiteX7" fmla="*/ 4620264 w 6637749"/>
                <a:gd name="connsiteY7" fmla="*/ 3575238 h 4000632"/>
                <a:gd name="connsiteX8" fmla="*/ 4155807 w 6637749"/>
                <a:gd name="connsiteY8" fmla="*/ 2849523 h 4000632"/>
                <a:gd name="connsiteX9" fmla="*/ 3270435 w 6637749"/>
                <a:gd name="connsiteY9" fmla="*/ 2835009 h 4000632"/>
                <a:gd name="connsiteX10" fmla="*/ 2588264 w 6637749"/>
                <a:gd name="connsiteY10" fmla="*/ 2994666 h 4000632"/>
                <a:gd name="connsiteX11" fmla="*/ 1819007 w 6637749"/>
                <a:gd name="connsiteY11" fmla="*/ 3647809 h 4000632"/>
                <a:gd name="connsiteX12" fmla="*/ 1369064 w 6637749"/>
                <a:gd name="connsiteY12" fmla="*/ 3996152 h 4000632"/>
                <a:gd name="connsiteX13" fmla="*/ 454664 w 6637749"/>
                <a:gd name="connsiteY13" fmla="*/ 3415581 h 4000632"/>
                <a:gd name="connsiteX14" fmla="*/ 4721 w 6637749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155807 w 6709666"/>
                <a:gd name="connsiteY8" fmla="*/ 28495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155807 w 6709666"/>
                <a:gd name="connsiteY8" fmla="*/ 28495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097750 w 6709666"/>
                <a:gd name="connsiteY8" fmla="*/ 30527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097750 w 6709666"/>
                <a:gd name="connsiteY8" fmla="*/ 30527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9206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620264 w 6709666"/>
                <a:gd name="connsiteY7" fmla="*/ 3575238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620264 w 6709666"/>
                <a:gd name="connsiteY7" fmla="*/ 3575238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647809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589752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4983122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589752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717993 h 4083870"/>
                <a:gd name="connsiteX1" fmla="*/ 715921 w 6709666"/>
                <a:gd name="connsiteY1" fmla="*/ 874679 h 4083870"/>
                <a:gd name="connsiteX2" fmla="*/ 3009178 w 6709666"/>
                <a:gd name="connsiteY2" fmla="*/ 3822 h 4083870"/>
                <a:gd name="connsiteX3" fmla="*/ 4983122 w 6709666"/>
                <a:gd name="connsiteY3" fmla="*/ 613422 h 4083870"/>
                <a:gd name="connsiteX4" fmla="*/ 6637749 w 6709666"/>
                <a:gd name="connsiteY4" fmla="*/ 1977765 h 4083870"/>
                <a:gd name="connsiteX5" fmla="*/ 6449064 w 6709666"/>
                <a:gd name="connsiteY5" fmla="*/ 3400165 h 4083870"/>
                <a:gd name="connsiteX6" fmla="*/ 5331464 w 6709666"/>
                <a:gd name="connsiteY6" fmla="*/ 4024279 h 4083870"/>
                <a:gd name="connsiteX7" fmla="*/ 4489636 w 6709666"/>
                <a:gd name="connsiteY7" fmla="*/ 3661422 h 4083870"/>
                <a:gd name="connsiteX8" fmla="*/ 4097750 w 6709666"/>
                <a:gd name="connsiteY8" fmla="*/ 3124393 h 4083870"/>
                <a:gd name="connsiteX9" fmla="*/ 3270435 w 6709666"/>
                <a:gd name="connsiteY9" fmla="*/ 2906679 h 4083870"/>
                <a:gd name="connsiteX10" fmla="*/ 2588264 w 6709666"/>
                <a:gd name="connsiteY10" fmla="*/ 3066336 h 4083870"/>
                <a:gd name="connsiteX11" fmla="*/ 1920607 w 6709666"/>
                <a:gd name="connsiteY11" fmla="*/ 3719479 h 4083870"/>
                <a:gd name="connsiteX12" fmla="*/ 1369064 w 6709666"/>
                <a:gd name="connsiteY12" fmla="*/ 4067822 h 4083870"/>
                <a:gd name="connsiteX13" fmla="*/ 454664 w 6709666"/>
                <a:gd name="connsiteY13" fmla="*/ 3487251 h 4083870"/>
                <a:gd name="connsiteX14" fmla="*/ 4721 w 6709666"/>
                <a:gd name="connsiteY14" fmla="*/ 2717993 h 4083870"/>
                <a:gd name="connsiteX0" fmla="*/ 4721 w 6517077"/>
                <a:gd name="connsiteY0" fmla="*/ 2717993 h 4083870"/>
                <a:gd name="connsiteX1" fmla="*/ 715921 w 6517077"/>
                <a:gd name="connsiteY1" fmla="*/ 874679 h 4083870"/>
                <a:gd name="connsiteX2" fmla="*/ 3009178 w 6517077"/>
                <a:gd name="connsiteY2" fmla="*/ 3822 h 4083870"/>
                <a:gd name="connsiteX3" fmla="*/ 4983122 w 6517077"/>
                <a:gd name="connsiteY3" fmla="*/ 613422 h 4083870"/>
                <a:gd name="connsiteX4" fmla="*/ 6144264 w 6517077"/>
                <a:gd name="connsiteY4" fmla="*/ 2151937 h 4083870"/>
                <a:gd name="connsiteX5" fmla="*/ 6449064 w 6517077"/>
                <a:gd name="connsiteY5" fmla="*/ 3400165 h 4083870"/>
                <a:gd name="connsiteX6" fmla="*/ 5331464 w 6517077"/>
                <a:gd name="connsiteY6" fmla="*/ 4024279 h 4083870"/>
                <a:gd name="connsiteX7" fmla="*/ 4489636 w 6517077"/>
                <a:gd name="connsiteY7" fmla="*/ 3661422 h 4083870"/>
                <a:gd name="connsiteX8" fmla="*/ 4097750 w 6517077"/>
                <a:gd name="connsiteY8" fmla="*/ 3124393 h 4083870"/>
                <a:gd name="connsiteX9" fmla="*/ 3270435 w 6517077"/>
                <a:gd name="connsiteY9" fmla="*/ 2906679 h 4083870"/>
                <a:gd name="connsiteX10" fmla="*/ 2588264 w 6517077"/>
                <a:gd name="connsiteY10" fmla="*/ 3066336 h 4083870"/>
                <a:gd name="connsiteX11" fmla="*/ 1920607 w 6517077"/>
                <a:gd name="connsiteY11" fmla="*/ 3719479 h 4083870"/>
                <a:gd name="connsiteX12" fmla="*/ 1369064 w 6517077"/>
                <a:gd name="connsiteY12" fmla="*/ 4067822 h 4083870"/>
                <a:gd name="connsiteX13" fmla="*/ 454664 w 6517077"/>
                <a:gd name="connsiteY13" fmla="*/ 3487251 h 4083870"/>
                <a:gd name="connsiteX14" fmla="*/ 4721 w 6517077"/>
                <a:gd name="connsiteY14" fmla="*/ 2717993 h 4083870"/>
                <a:gd name="connsiteX0" fmla="*/ 4721 w 6227281"/>
                <a:gd name="connsiteY0" fmla="*/ 2717993 h 4083870"/>
                <a:gd name="connsiteX1" fmla="*/ 715921 w 6227281"/>
                <a:gd name="connsiteY1" fmla="*/ 874679 h 4083870"/>
                <a:gd name="connsiteX2" fmla="*/ 3009178 w 6227281"/>
                <a:gd name="connsiteY2" fmla="*/ 3822 h 4083870"/>
                <a:gd name="connsiteX3" fmla="*/ 4983122 w 6227281"/>
                <a:gd name="connsiteY3" fmla="*/ 613422 h 4083870"/>
                <a:gd name="connsiteX4" fmla="*/ 6144264 w 6227281"/>
                <a:gd name="connsiteY4" fmla="*/ 2151937 h 4083870"/>
                <a:gd name="connsiteX5" fmla="*/ 5999121 w 6227281"/>
                <a:gd name="connsiteY5" fmla="*/ 3458222 h 4083870"/>
                <a:gd name="connsiteX6" fmla="*/ 5331464 w 6227281"/>
                <a:gd name="connsiteY6" fmla="*/ 4024279 h 4083870"/>
                <a:gd name="connsiteX7" fmla="*/ 4489636 w 6227281"/>
                <a:gd name="connsiteY7" fmla="*/ 3661422 h 4083870"/>
                <a:gd name="connsiteX8" fmla="*/ 4097750 w 6227281"/>
                <a:gd name="connsiteY8" fmla="*/ 3124393 h 4083870"/>
                <a:gd name="connsiteX9" fmla="*/ 3270435 w 6227281"/>
                <a:gd name="connsiteY9" fmla="*/ 2906679 h 4083870"/>
                <a:gd name="connsiteX10" fmla="*/ 2588264 w 6227281"/>
                <a:gd name="connsiteY10" fmla="*/ 3066336 h 4083870"/>
                <a:gd name="connsiteX11" fmla="*/ 1920607 w 6227281"/>
                <a:gd name="connsiteY11" fmla="*/ 3719479 h 4083870"/>
                <a:gd name="connsiteX12" fmla="*/ 1369064 w 6227281"/>
                <a:gd name="connsiteY12" fmla="*/ 4067822 h 4083870"/>
                <a:gd name="connsiteX13" fmla="*/ 454664 w 6227281"/>
                <a:gd name="connsiteY13" fmla="*/ 3487251 h 4083870"/>
                <a:gd name="connsiteX14" fmla="*/ 4721 w 6227281"/>
                <a:gd name="connsiteY14" fmla="*/ 2717993 h 4083870"/>
                <a:gd name="connsiteX0" fmla="*/ 9572 w 6072474"/>
                <a:gd name="connsiteY0" fmla="*/ 2834107 h 4083870"/>
                <a:gd name="connsiteX1" fmla="*/ 561114 w 6072474"/>
                <a:gd name="connsiteY1" fmla="*/ 874679 h 4083870"/>
                <a:gd name="connsiteX2" fmla="*/ 2854371 w 6072474"/>
                <a:gd name="connsiteY2" fmla="*/ 3822 h 4083870"/>
                <a:gd name="connsiteX3" fmla="*/ 4828315 w 6072474"/>
                <a:gd name="connsiteY3" fmla="*/ 613422 h 4083870"/>
                <a:gd name="connsiteX4" fmla="*/ 5989457 w 6072474"/>
                <a:gd name="connsiteY4" fmla="*/ 2151937 h 4083870"/>
                <a:gd name="connsiteX5" fmla="*/ 5844314 w 6072474"/>
                <a:gd name="connsiteY5" fmla="*/ 3458222 h 4083870"/>
                <a:gd name="connsiteX6" fmla="*/ 5176657 w 6072474"/>
                <a:gd name="connsiteY6" fmla="*/ 4024279 h 4083870"/>
                <a:gd name="connsiteX7" fmla="*/ 4334829 w 6072474"/>
                <a:gd name="connsiteY7" fmla="*/ 3661422 h 4083870"/>
                <a:gd name="connsiteX8" fmla="*/ 3942943 w 6072474"/>
                <a:gd name="connsiteY8" fmla="*/ 3124393 h 4083870"/>
                <a:gd name="connsiteX9" fmla="*/ 3115628 w 6072474"/>
                <a:gd name="connsiteY9" fmla="*/ 2906679 h 4083870"/>
                <a:gd name="connsiteX10" fmla="*/ 2433457 w 6072474"/>
                <a:gd name="connsiteY10" fmla="*/ 3066336 h 4083870"/>
                <a:gd name="connsiteX11" fmla="*/ 1765800 w 6072474"/>
                <a:gd name="connsiteY11" fmla="*/ 3719479 h 4083870"/>
                <a:gd name="connsiteX12" fmla="*/ 1214257 w 6072474"/>
                <a:gd name="connsiteY12" fmla="*/ 4067822 h 4083870"/>
                <a:gd name="connsiteX13" fmla="*/ 299857 w 6072474"/>
                <a:gd name="connsiteY13" fmla="*/ 3487251 h 4083870"/>
                <a:gd name="connsiteX14" fmla="*/ 9572 w 6072474"/>
                <a:gd name="connsiteY14" fmla="*/ 2834107 h 4083870"/>
                <a:gd name="connsiteX0" fmla="*/ 9572 w 6072474"/>
                <a:gd name="connsiteY0" fmla="*/ 2834107 h 4083870"/>
                <a:gd name="connsiteX1" fmla="*/ 996543 w 6072474"/>
                <a:gd name="connsiteY1" fmla="*/ 729536 h 4083870"/>
                <a:gd name="connsiteX2" fmla="*/ 2854371 w 6072474"/>
                <a:gd name="connsiteY2" fmla="*/ 3822 h 4083870"/>
                <a:gd name="connsiteX3" fmla="*/ 4828315 w 6072474"/>
                <a:gd name="connsiteY3" fmla="*/ 613422 h 4083870"/>
                <a:gd name="connsiteX4" fmla="*/ 5989457 w 6072474"/>
                <a:gd name="connsiteY4" fmla="*/ 2151937 h 4083870"/>
                <a:gd name="connsiteX5" fmla="*/ 5844314 w 6072474"/>
                <a:gd name="connsiteY5" fmla="*/ 3458222 h 4083870"/>
                <a:gd name="connsiteX6" fmla="*/ 5176657 w 6072474"/>
                <a:gd name="connsiteY6" fmla="*/ 4024279 h 4083870"/>
                <a:gd name="connsiteX7" fmla="*/ 4334829 w 6072474"/>
                <a:gd name="connsiteY7" fmla="*/ 3661422 h 4083870"/>
                <a:gd name="connsiteX8" fmla="*/ 3942943 w 6072474"/>
                <a:gd name="connsiteY8" fmla="*/ 3124393 h 4083870"/>
                <a:gd name="connsiteX9" fmla="*/ 3115628 w 6072474"/>
                <a:gd name="connsiteY9" fmla="*/ 2906679 h 4083870"/>
                <a:gd name="connsiteX10" fmla="*/ 2433457 w 6072474"/>
                <a:gd name="connsiteY10" fmla="*/ 3066336 h 4083870"/>
                <a:gd name="connsiteX11" fmla="*/ 1765800 w 6072474"/>
                <a:gd name="connsiteY11" fmla="*/ 3719479 h 4083870"/>
                <a:gd name="connsiteX12" fmla="*/ 1214257 w 6072474"/>
                <a:gd name="connsiteY12" fmla="*/ 4067822 h 4083870"/>
                <a:gd name="connsiteX13" fmla="*/ 299857 w 6072474"/>
                <a:gd name="connsiteY13" fmla="*/ 3487251 h 4083870"/>
                <a:gd name="connsiteX14" fmla="*/ 9572 w 6072474"/>
                <a:gd name="connsiteY14" fmla="*/ 2834107 h 4083870"/>
                <a:gd name="connsiteX0" fmla="*/ 4314 w 6067216"/>
                <a:gd name="connsiteY0" fmla="*/ 2834107 h 4083870"/>
                <a:gd name="connsiteX1" fmla="*/ 991285 w 6067216"/>
                <a:gd name="connsiteY1" fmla="*/ 729536 h 4083870"/>
                <a:gd name="connsiteX2" fmla="*/ 2849113 w 6067216"/>
                <a:gd name="connsiteY2" fmla="*/ 3822 h 4083870"/>
                <a:gd name="connsiteX3" fmla="*/ 4823057 w 6067216"/>
                <a:gd name="connsiteY3" fmla="*/ 613422 h 4083870"/>
                <a:gd name="connsiteX4" fmla="*/ 5984199 w 6067216"/>
                <a:gd name="connsiteY4" fmla="*/ 2151937 h 4083870"/>
                <a:gd name="connsiteX5" fmla="*/ 5839056 w 6067216"/>
                <a:gd name="connsiteY5" fmla="*/ 3458222 h 4083870"/>
                <a:gd name="connsiteX6" fmla="*/ 5171399 w 6067216"/>
                <a:gd name="connsiteY6" fmla="*/ 4024279 h 4083870"/>
                <a:gd name="connsiteX7" fmla="*/ 4329571 w 6067216"/>
                <a:gd name="connsiteY7" fmla="*/ 3661422 h 4083870"/>
                <a:gd name="connsiteX8" fmla="*/ 3937685 w 6067216"/>
                <a:gd name="connsiteY8" fmla="*/ 3124393 h 4083870"/>
                <a:gd name="connsiteX9" fmla="*/ 3110370 w 6067216"/>
                <a:gd name="connsiteY9" fmla="*/ 2906679 h 4083870"/>
                <a:gd name="connsiteX10" fmla="*/ 2428199 w 6067216"/>
                <a:gd name="connsiteY10" fmla="*/ 3066336 h 4083870"/>
                <a:gd name="connsiteX11" fmla="*/ 1760542 w 6067216"/>
                <a:gd name="connsiteY11" fmla="*/ 3719479 h 4083870"/>
                <a:gd name="connsiteX12" fmla="*/ 1208999 w 6067216"/>
                <a:gd name="connsiteY12" fmla="*/ 4067822 h 4083870"/>
                <a:gd name="connsiteX13" fmla="*/ 483285 w 6067216"/>
                <a:gd name="connsiteY13" fmla="*/ 3646908 h 4083870"/>
                <a:gd name="connsiteX14" fmla="*/ 4314 w 6067216"/>
                <a:gd name="connsiteY14" fmla="*/ 2834107 h 4083870"/>
                <a:gd name="connsiteX0" fmla="*/ 4314 w 6067216"/>
                <a:gd name="connsiteY0" fmla="*/ 2834107 h 4124215"/>
                <a:gd name="connsiteX1" fmla="*/ 991285 w 6067216"/>
                <a:gd name="connsiteY1" fmla="*/ 729536 h 4124215"/>
                <a:gd name="connsiteX2" fmla="*/ 2849113 w 6067216"/>
                <a:gd name="connsiteY2" fmla="*/ 3822 h 4124215"/>
                <a:gd name="connsiteX3" fmla="*/ 4823057 w 6067216"/>
                <a:gd name="connsiteY3" fmla="*/ 613422 h 4124215"/>
                <a:gd name="connsiteX4" fmla="*/ 5984199 w 6067216"/>
                <a:gd name="connsiteY4" fmla="*/ 2151937 h 4124215"/>
                <a:gd name="connsiteX5" fmla="*/ 5839056 w 6067216"/>
                <a:gd name="connsiteY5" fmla="*/ 3458222 h 4124215"/>
                <a:gd name="connsiteX6" fmla="*/ 5171399 w 6067216"/>
                <a:gd name="connsiteY6" fmla="*/ 4024279 h 4124215"/>
                <a:gd name="connsiteX7" fmla="*/ 4329571 w 6067216"/>
                <a:gd name="connsiteY7" fmla="*/ 3661422 h 4124215"/>
                <a:gd name="connsiteX8" fmla="*/ 3937685 w 6067216"/>
                <a:gd name="connsiteY8" fmla="*/ 3124393 h 4124215"/>
                <a:gd name="connsiteX9" fmla="*/ 3110370 w 6067216"/>
                <a:gd name="connsiteY9" fmla="*/ 2906679 h 4124215"/>
                <a:gd name="connsiteX10" fmla="*/ 2428199 w 6067216"/>
                <a:gd name="connsiteY10" fmla="*/ 3066336 h 4124215"/>
                <a:gd name="connsiteX11" fmla="*/ 1760542 w 6067216"/>
                <a:gd name="connsiteY11" fmla="*/ 3719479 h 4124215"/>
                <a:gd name="connsiteX12" fmla="*/ 1542827 w 6067216"/>
                <a:gd name="connsiteY12" fmla="*/ 4082336 h 4124215"/>
                <a:gd name="connsiteX13" fmla="*/ 1208999 w 6067216"/>
                <a:gd name="connsiteY13" fmla="*/ 4067822 h 4124215"/>
                <a:gd name="connsiteX14" fmla="*/ 483285 w 6067216"/>
                <a:gd name="connsiteY14" fmla="*/ 3646908 h 4124215"/>
                <a:gd name="connsiteX15" fmla="*/ 4314 w 6067216"/>
                <a:gd name="connsiteY15" fmla="*/ 2834107 h 4124215"/>
                <a:gd name="connsiteX0" fmla="*/ 4314 w 6067216"/>
                <a:gd name="connsiteY0" fmla="*/ 2834107 h 4124215"/>
                <a:gd name="connsiteX1" fmla="*/ 991285 w 6067216"/>
                <a:gd name="connsiteY1" fmla="*/ 729536 h 4124215"/>
                <a:gd name="connsiteX2" fmla="*/ 2849113 w 6067216"/>
                <a:gd name="connsiteY2" fmla="*/ 3822 h 4124215"/>
                <a:gd name="connsiteX3" fmla="*/ 4823057 w 6067216"/>
                <a:gd name="connsiteY3" fmla="*/ 613422 h 4124215"/>
                <a:gd name="connsiteX4" fmla="*/ 5984199 w 6067216"/>
                <a:gd name="connsiteY4" fmla="*/ 2151937 h 4124215"/>
                <a:gd name="connsiteX5" fmla="*/ 5839056 w 6067216"/>
                <a:gd name="connsiteY5" fmla="*/ 3458222 h 4124215"/>
                <a:gd name="connsiteX6" fmla="*/ 5171399 w 6067216"/>
                <a:gd name="connsiteY6" fmla="*/ 4024279 h 4124215"/>
                <a:gd name="connsiteX7" fmla="*/ 4329571 w 6067216"/>
                <a:gd name="connsiteY7" fmla="*/ 3661422 h 4124215"/>
                <a:gd name="connsiteX8" fmla="*/ 3937685 w 6067216"/>
                <a:gd name="connsiteY8" fmla="*/ 3124393 h 4124215"/>
                <a:gd name="connsiteX9" fmla="*/ 3110370 w 6067216"/>
                <a:gd name="connsiteY9" fmla="*/ 2906679 h 4124215"/>
                <a:gd name="connsiteX10" fmla="*/ 2428199 w 6067216"/>
                <a:gd name="connsiteY10" fmla="*/ 3066336 h 4124215"/>
                <a:gd name="connsiteX11" fmla="*/ 1760542 w 6067216"/>
                <a:gd name="connsiteY11" fmla="*/ 3719479 h 4124215"/>
                <a:gd name="connsiteX12" fmla="*/ 1542827 w 6067216"/>
                <a:gd name="connsiteY12" fmla="*/ 4082336 h 4124215"/>
                <a:gd name="connsiteX13" fmla="*/ 1208999 w 6067216"/>
                <a:gd name="connsiteY13" fmla="*/ 4067822 h 4124215"/>
                <a:gd name="connsiteX14" fmla="*/ 483285 w 6067216"/>
                <a:gd name="connsiteY14" fmla="*/ 3646908 h 4124215"/>
                <a:gd name="connsiteX15" fmla="*/ 4314 w 6067216"/>
                <a:gd name="connsiteY15" fmla="*/ 2834107 h 4124215"/>
                <a:gd name="connsiteX0" fmla="*/ 4314 w 6067216"/>
                <a:gd name="connsiteY0" fmla="*/ 2834107 h 4126169"/>
                <a:gd name="connsiteX1" fmla="*/ 991285 w 6067216"/>
                <a:gd name="connsiteY1" fmla="*/ 729536 h 4126169"/>
                <a:gd name="connsiteX2" fmla="*/ 2849113 w 6067216"/>
                <a:gd name="connsiteY2" fmla="*/ 3822 h 4126169"/>
                <a:gd name="connsiteX3" fmla="*/ 4823057 w 6067216"/>
                <a:gd name="connsiteY3" fmla="*/ 613422 h 4126169"/>
                <a:gd name="connsiteX4" fmla="*/ 5984199 w 6067216"/>
                <a:gd name="connsiteY4" fmla="*/ 2151937 h 4126169"/>
                <a:gd name="connsiteX5" fmla="*/ 5839056 w 6067216"/>
                <a:gd name="connsiteY5" fmla="*/ 3458222 h 4126169"/>
                <a:gd name="connsiteX6" fmla="*/ 5171399 w 6067216"/>
                <a:gd name="connsiteY6" fmla="*/ 4024279 h 4126169"/>
                <a:gd name="connsiteX7" fmla="*/ 4329571 w 6067216"/>
                <a:gd name="connsiteY7" fmla="*/ 3661422 h 4126169"/>
                <a:gd name="connsiteX8" fmla="*/ 3937685 w 6067216"/>
                <a:gd name="connsiteY8" fmla="*/ 3124393 h 4126169"/>
                <a:gd name="connsiteX9" fmla="*/ 3110370 w 6067216"/>
                <a:gd name="connsiteY9" fmla="*/ 2906679 h 4126169"/>
                <a:gd name="connsiteX10" fmla="*/ 2428199 w 6067216"/>
                <a:gd name="connsiteY10" fmla="*/ 3066336 h 4126169"/>
                <a:gd name="connsiteX11" fmla="*/ 1760542 w 6067216"/>
                <a:gd name="connsiteY11" fmla="*/ 3719479 h 4126169"/>
                <a:gd name="connsiteX12" fmla="*/ 1542827 w 6067216"/>
                <a:gd name="connsiteY12" fmla="*/ 4082336 h 4126169"/>
                <a:gd name="connsiteX13" fmla="*/ 1208999 w 6067216"/>
                <a:gd name="connsiteY13" fmla="*/ 4067822 h 4126169"/>
                <a:gd name="connsiteX14" fmla="*/ 483285 w 6067216"/>
                <a:gd name="connsiteY14" fmla="*/ 3646908 h 4126169"/>
                <a:gd name="connsiteX15" fmla="*/ 4314 w 6067216"/>
                <a:gd name="connsiteY15" fmla="*/ 2834107 h 4126169"/>
                <a:gd name="connsiteX0" fmla="*/ 4314 w 6067216"/>
                <a:gd name="connsiteY0" fmla="*/ 2834107 h 4229199"/>
                <a:gd name="connsiteX1" fmla="*/ 991285 w 6067216"/>
                <a:gd name="connsiteY1" fmla="*/ 729536 h 4229199"/>
                <a:gd name="connsiteX2" fmla="*/ 2849113 w 6067216"/>
                <a:gd name="connsiteY2" fmla="*/ 3822 h 4229199"/>
                <a:gd name="connsiteX3" fmla="*/ 4823057 w 6067216"/>
                <a:gd name="connsiteY3" fmla="*/ 613422 h 4229199"/>
                <a:gd name="connsiteX4" fmla="*/ 5984199 w 6067216"/>
                <a:gd name="connsiteY4" fmla="*/ 2151937 h 4229199"/>
                <a:gd name="connsiteX5" fmla="*/ 5839056 w 6067216"/>
                <a:gd name="connsiteY5" fmla="*/ 3458222 h 4229199"/>
                <a:gd name="connsiteX6" fmla="*/ 5171399 w 6067216"/>
                <a:gd name="connsiteY6" fmla="*/ 4024279 h 4229199"/>
                <a:gd name="connsiteX7" fmla="*/ 4329571 w 6067216"/>
                <a:gd name="connsiteY7" fmla="*/ 3661422 h 4229199"/>
                <a:gd name="connsiteX8" fmla="*/ 3937685 w 6067216"/>
                <a:gd name="connsiteY8" fmla="*/ 3124393 h 4229199"/>
                <a:gd name="connsiteX9" fmla="*/ 3110370 w 6067216"/>
                <a:gd name="connsiteY9" fmla="*/ 2906679 h 4229199"/>
                <a:gd name="connsiteX10" fmla="*/ 2428199 w 6067216"/>
                <a:gd name="connsiteY10" fmla="*/ 3066336 h 4229199"/>
                <a:gd name="connsiteX11" fmla="*/ 1760542 w 6067216"/>
                <a:gd name="connsiteY11" fmla="*/ 3719479 h 4229199"/>
                <a:gd name="connsiteX12" fmla="*/ 1731513 w 6067216"/>
                <a:gd name="connsiteY12" fmla="*/ 4212965 h 4229199"/>
                <a:gd name="connsiteX13" fmla="*/ 1208999 w 6067216"/>
                <a:gd name="connsiteY13" fmla="*/ 4067822 h 4229199"/>
                <a:gd name="connsiteX14" fmla="*/ 483285 w 6067216"/>
                <a:gd name="connsiteY14" fmla="*/ 3646908 h 4229199"/>
                <a:gd name="connsiteX15" fmla="*/ 4314 w 6067216"/>
                <a:gd name="connsiteY15" fmla="*/ 2834107 h 4229199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271513 w 6067216"/>
                <a:gd name="connsiteY7" fmla="*/ 4067822 h 4246853"/>
                <a:gd name="connsiteX8" fmla="*/ 4329571 w 6067216"/>
                <a:gd name="connsiteY8" fmla="*/ 3661422 h 4246853"/>
                <a:gd name="connsiteX9" fmla="*/ 3937685 w 6067216"/>
                <a:gd name="connsiteY9" fmla="*/ 3124393 h 4246853"/>
                <a:gd name="connsiteX10" fmla="*/ 3110370 w 6067216"/>
                <a:gd name="connsiteY10" fmla="*/ 2906679 h 4246853"/>
                <a:gd name="connsiteX11" fmla="*/ 2428199 w 6067216"/>
                <a:gd name="connsiteY11" fmla="*/ 3066336 h 4246853"/>
                <a:gd name="connsiteX12" fmla="*/ 1760542 w 6067216"/>
                <a:gd name="connsiteY12" fmla="*/ 3719479 h 4246853"/>
                <a:gd name="connsiteX13" fmla="*/ 1731513 w 6067216"/>
                <a:gd name="connsiteY13" fmla="*/ 4212965 h 4246853"/>
                <a:gd name="connsiteX14" fmla="*/ 1208999 w 6067216"/>
                <a:gd name="connsiteY14" fmla="*/ 4067822 h 4246853"/>
                <a:gd name="connsiteX15" fmla="*/ 483285 w 6067216"/>
                <a:gd name="connsiteY15" fmla="*/ 3646908 h 4246853"/>
                <a:gd name="connsiteX16" fmla="*/ 4314 w 6067216"/>
                <a:gd name="connsiteY16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271513 w 6067216"/>
                <a:gd name="connsiteY7" fmla="*/ 4067822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73113 w 6067216"/>
                <a:gd name="connsiteY7" fmla="*/ 4096851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13342 w 6067216"/>
                <a:gd name="connsiteY6" fmla="*/ 4183936 h 4246853"/>
                <a:gd name="connsiteX7" fmla="*/ 4373113 w 6067216"/>
                <a:gd name="connsiteY7" fmla="*/ 4096851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067216" h="4246853">
                  <a:moveTo>
                    <a:pt x="4314" y="2834107"/>
                  </a:moveTo>
                  <a:cubicBezTo>
                    <a:pt x="47857" y="2398678"/>
                    <a:pt x="379266" y="1169803"/>
                    <a:pt x="991285" y="729536"/>
                  </a:cubicBezTo>
                  <a:cubicBezTo>
                    <a:pt x="1603304" y="289269"/>
                    <a:pt x="2055665" y="47365"/>
                    <a:pt x="2849113" y="3822"/>
                  </a:cubicBezTo>
                  <a:cubicBezTo>
                    <a:pt x="3642561" y="-39721"/>
                    <a:pt x="4329571" y="296527"/>
                    <a:pt x="4823057" y="613422"/>
                  </a:cubicBezTo>
                  <a:cubicBezTo>
                    <a:pt x="5316543" y="930317"/>
                    <a:pt x="5822123" y="1687480"/>
                    <a:pt x="5984199" y="2151937"/>
                  </a:cubicBezTo>
                  <a:cubicBezTo>
                    <a:pt x="6146275" y="2616394"/>
                    <a:pt x="6056770" y="3117136"/>
                    <a:pt x="5839056" y="3458222"/>
                  </a:cubicBezTo>
                  <a:cubicBezTo>
                    <a:pt x="5621342" y="3799308"/>
                    <a:pt x="5302028" y="4121041"/>
                    <a:pt x="5113342" y="4183936"/>
                  </a:cubicBezTo>
                  <a:cubicBezTo>
                    <a:pt x="4958523" y="4121041"/>
                    <a:pt x="4527932" y="4159746"/>
                    <a:pt x="4373113" y="4096851"/>
                  </a:cubicBezTo>
                  <a:cubicBezTo>
                    <a:pt x="4230389" y="4058146"/>
                    <a:pt x="4290866" y="3859784"/>
                    <a:pt x="4300542" y="3792051"/>
                  </a:cubicBezTo>
                  <a:cubicBezTo>
                    <a:pt x="4310218" y="3724318"/>
                    <a:pt x="4390047" y="3772698"/>
                    <a:pt x="4329571" y="3661422"/>
                  </a:cubicBezTo>
                  <a:cubicBezTo>
                    <a:pt x="4269095" y="3550146"/>
                    <a:pt x="4162656" y="3247764"/>
                    <a:pt x="3937685" y="3124393"/>
                  </a:cubicBezTo>
                  <a:cubicBezTo>
                    <a:pt x="3712714" y="3001022"/>
                    <a:pt x="3371627" y="2882489"/>
                    <a:pt x="3110370" y="2906679"/>
                  </a:cubicBezTo>
                  <a:cubicBezTo>
                    <a:pt x="2849113" y="2930870"/>
                    <a:pt x="2670104" y="2930869"/>
                    <a:pt x="2428199" y="3066336"/>
                  </a:cubicBezTo>
                  <a:cubicBezTo>
                    <a:pt x="2186294" y="3201803"/>
                    <a:pt x="1908104" y="3550146"/>
                    <a:pt x="1760542" y="3719479"/>
                  </a:cubicBezTo>
                  <a:cubicBezTo>
                    <a:pt x="1612980" y="3888812"/>
                    <a:pt x="1736351" y="3850108"/>
                    <a:pt x="1731513" y="4212965"/>
                  </a:cubicBezTo>
                  <a:cubicBezTo>
                    <a:pt x="1730064" y="4321678"/>
                    <a:pt x="1385589" y="4140393"/>
                    <a:pt x="1208999" y="4067822"/>
                  </a:cubicBezTo>
                  <a:cubicBezTo>
                    <a:pt x="1032409" y="3995251"/>
                    <a:pt x="710675" y="3871879"/>
                    <a:pt x="483285" y="3646908"/>
                  </a:cubicBezTo>
                  <a:cubicBezTo>
                    <a:pt x="255895" y="3421937"/>
                    <a:pt x="-39229" y="3269536"/>
                    <a:pt x="4314" y="2834107"/>
                  </a:cubicBezTo>
                  <a:close/>
                </a:path>
              </a:pathLst>
            </a:cu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" name="Retraso 29"/>
            <p:cNvSpPr/>
            <p:nvPr/>
          </p:nvSpPr>
          <p:spPr>
            <a:xfrm rot="16200000">
              <a:off x="4706864" y="5232400"/>
              <a:ext cx="1785257" cy="1465943"/>
            </a:xfrm>
            <a:prstGeom prst="flowChartDelay">
              <a:avLst/>
            </a:prstGeom>
            <a:solidFill>
              <a:srgbClr val="00B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1" name="Retraso 30"/>
            <p:cNvSpPr/>
            <p:nvPr/>
          </p:nvSpPr>
          <p:spPr>
            <a:xfrm rot="16200000">
              <a:off x="4852718" y="5521067"/>
              <a:ext cx="1493547" cy="1180319"/>
            </a:xfrm>
            <a:prstGeom prst="flowChartDelay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2" name="Elipse 31"/>
            <p:cNvSpPr/>
            <p:nvPr/>
          </p:nvSpPr>
          <p:spPr>
            <a:xfrm>
              <a:off x="5774360" y="5941268"/>
              <a:ext cx="324465" cy="324465"/>
            </a:xfrm>
            <a:prstGeom prst="ellipse">
              <a:avLst/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3" name="Elipse 32"/>
            <p:cNvSpPr/>
            <p:nvPr/>
          </p:nvSpPr>
          <p:spPr>
            <a:xfrm>
              <a:off x="6734629" y="3390841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4" name="Elipse 33"/>
            <p:cNvSpPr/>
            <p:nvPr/>
          </p:nvSpPr>
          <p:spPr>
            <a:xfrm>
              <a:off x="2817767" y="3135604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5" name="Elipse 34"/>
            <p:cNvSpPr/>
            <p:nvPr/>
          </p:nvSpPr>
          <p:spPr>
            <a:xfrm>
              <a:off x="3877999" y="1198302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6" name="Elipse 35"/>
            <p:cNvSpPr/>
            <p:nvPr/>
          </p:nvSpPr>
          <p:spPr>
            <a:xfrm>
              <a:off x="5624026" y="1927059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7" name="Grupo 36"/>
          <p:cNvGrpSpPr/>
          <p:nvPr/>
        </p:nvGrpSpPr>
        <p:grpSpPr>
          <a:xfrm>
            <a:off x="9201294" y="348494"/>
            <a:ext cx="2949074" cy="2477729"/>
            <a:chOff x="2434087" y="1012178"/>
            <a:chExt cx="6067216" cy="5845822"/>
          </a:xfrm>
        </p:grpSpPr>
        <p:sp>
          <p:nvSpPr>
            <p:cNvPr id="38" name="Rectángulo 37"/>
            <p:cNvSpPr/>
            <p:nvPr/>
          </p:nvSpPr>
          <p:spPr>
            <a:xfrm>
              <a:off x="4180114" y="2902857"/>
              <a:ext cx="2554515" cy="395514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9" name="Forma libre 38"/>
            <p:cNvSpPr/>
            <p:nvPr/>
          </p:nvSpPr>
          <p:spPr>
            <a:xfrm>
              <a:off x="2434087" y="1012178"/>
              <a:ext cx="6067216" cy="4246853"/>
            </a:xfrm>
            <a:custGeom>
              <a:avLst/>
              <a:gdLst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2119086 w 6633028"/>
                <a:gd name="connsiteY2" fmla="*/ 333829 h 3991429"/>
                <a:gd name="connsiteX3" fmla="*/ 3672114 w 6633028"/>
                <a:gd name="connsiteY3" fmla="*/ 0 h 3991429"/>
                <a:gd name="connsiteX4" fmla="*/ 5471886 w 6633028"/>
                <a:gd name="connsiteY4" fmla="*/ 537029 h 3991429"/>
                <a:gd name="connsiteX5" fmla="*/ 6633028 w 6633028"/>
                <a:gd name="connsiteY5" fmla="*/ 1901372 h 3991429"/>
                <a:gd name="connsiteX6" fmla="*/ 6444343 w 6633028"/>
                <a:gd name="connsiteY6" fmla="*/ 3323772 h 3991429"/>
                <a:gd name="connsiteX7" fmla="*/ 5326743 w 6633028"/>
                <a:gd name="connsiteY7" fmla="*/ 3947886 h 3991429"/>
                <a:gd name="connsiteX8" fmla="*/ 4615543 w 6633028"/>
                <a:gd name="connsiteY8" fmla="*/ 3570515 h 3991429"/>
                <a:gd name="connsiteX9" fmla="*/ 4151086 w 6633028"/>
                <a:gd name="connsiteY9" fmla="*/ 2844800 h 3991429"/>
                <a:gd name="connsiteX10" fmla="*/ 3265714 w 6633028"/>
                <a:gd name="connsiteY10" fmla="*/ 2830286 h 3991429"/>
                <a:gd name="connsiteX11" fmla="*/ 2583543 w 6633028"/>
                <a:gd name="connsiteY11" fmla="*/ 2989943 h 3991429"/>
                <a:gd name="connsiteX12" fmla="*/ 1814286 w 6633028"/>
                <a:gd name="connsiteY12" fmla="*/ 3643086 h 3991429"/>
                <a:gd name="connsiteX13" fmla="*/ 1364343 w 6633028"/>
                <a:gd name="connsiteY13" fmla="*/ 3991429 h 3991429"/>
                <a:gd name="connsiteX14" fmla="*/ 449943 w 6633028"/>
                <a:gd name="connsiteY14" fmla="*/ 3410858 h 3991429"/>
                <a:gd name="connsiteX15" fmla="*/ 0 w 6633028"/>
                <a:gd name="connsiteY15" fmla="*/ 2641600 h 3991429"/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2119086 w 6633028"/>
                <a:gd name="connsiteY2" fmla="*/ 333829 h 3991429"/>
                <a:gd name="connsiteX3" fmla="*/ 3672114 w 6633028"/>
                <a:gd name="connsiteY3" fmla="*/ 0 h 3991429"/>
                <a:gd name="connsiteX4" fmla="*/ 5471886 w 6633028"/>
                <a:gd name="connsiteY4" fmla="*/ 537029 h 3991429"/>
                <a:gd name="connsiteX5" fmla="*/ 6633028 w 6633028"/>
                <a:gd name="connsiteY5" fmla="*/ 1901372 h 3991429"/>
                <a:gd name="connsiteX6" fmla="*/ 6444343 w 6633028"/>
                <a:gd name="connsiteY6" fmla="*/ 3323772 h 3991429"/>
                <a:gd name="connsiteX7" fmla="*/ 5326743 w 6633028"/>
                <a:gd name="connsiteY7" fmla="*/ 3947886 h 3991429"/>
                <a:gd name="connsiteX8" fmla="*/ 4615543 w 6633028"/>
                <a:gd name="connsiteY8" fmla="*/ 3570515 h 3991429"/>
                <a:gd name="connsiteX9" fmla="*/ 4151086 w 6633028"/>
                <a:gd name="connsiteY9" fmla="*/ 2844800 h 3991429"/>
                <a:gd name="connsiteX10" fmla="*/ 3265714 w 6633028"/>
                <a:gd name="connsiteY10" fmla="*/ 2830286 h 3991429"/>
                <a:gd name="connsiteX11" fmla="*/ 2583543 w 6633028"/>
                <a:gd name="connsiteY11" fmla="*/ 2989943 h 3991429"/>
                <a:gd name="connsiteX12" fmla="*/ 1814286 w 6633028"/>
                <a:gd name="connsiteY12" fmla="*/ 3643086 h 3991429"/>
                <a:gd name="connsiteX13" fmla="*/ 1364343 w 6633028"/>
                <a:gd name="connsiteY13" fmla="*/ 3991429 h 3991429"/>
                <a:gd name="connsiteX14" fmla="*/ 449943 w 6633028"/>
                <a:gd name="connsiteY14" fmla="*/ 3410858 h 3991429"/>
                <a:gd name="connsiteX15" fmla="*/ 0 w 6633028"/>
                <a:gd name="connsiteY15" fmla="*/ 2641600 h 3991429"/>
                <a:gd name="connsiteX0" fmla="*/ 0 w 6633028"/>
                <a:gd name="connsiteY0" fmla="*/ 2641600 h 3991429"/>
                <a:gd name="connsiteX1" fmla="*/ 711200 w 6633028"/>
                <a:gd name="connsiteY1" fmla="*/ 798286 h 3991429"/>
                <a:gd name="connsiteX2" fmla="*/ 3672114 w 6633028"/>
                <a:gd name="connsiteY2" fmla="*/ 0 h 3991429"/>
                <a:gd name="connsiteX3" fmla="*/ 5471886 w 6633028"/>
                <a:gd name="connsiteY3" fmla="*/ 537029 h 3991429"/>
                <a:gd name="connsiteX4" fmla="*/ 6633028 w 6633028"/>
                <a:gd name="connsiteY4" fmla="*/ 1901372 h 3991429"/>
                <a:gd name="connsiteX5" fmla="*/ 6444343 w 6633028"/>
                <a:gd name="connsiteY5" fmla="*/ 3323772 h 3991429"/>
                <a:gd name="connsiteX6" fmla="*/ 5326743 w 6633028"/>
                <a:gd name="connsiteY6" fmla="*/ 3947886 h 3991429"/>
                <a:gd name="connsiteX7" fmla="*/ 4615543 w 6633028"/>
                <a:gd name="connsiteY7" fmla="*/ 3570515 h 3991429"/>
                <a:gd name="connsiteX8" fmla="*/ 4151086 w 6633028"/>
                <a:gd name="connsiteY8" fmla="*/ 2844800 h 3991429"/>
                <a:gd name="connsiteX9" fmla="*/ 3265714 w 6633028"/>
                <a:gd name="connsiteY9" fmla="*/ 2830286 h 3991429"/>
                <a:gd name="connsiteX10" fmla="*/ 2583543 w 6633028"/>
                <a:gd name="connsiteY10" fmla="*/ 2989943 h 3991429"/>
                <a:gd name="connsiteX11" fmla="*/ 1814286 w 6633028"/>
                <a:gd name="connsiteY11" fmla="*/ 3643086 h 3991429"/>
                <a:gd name="connsiteX12" fmla="*/ 1364343 w 6633028"/>
                <a:gd name="connsiteY12" fmla="*/ 3991429 h 3991429"/>
                <a:gd name="connsiteX13" fmla="*/ 449943 w 6633028"/>
                <a:gd name="connsiteY13" fmla="*/ 3410858 h 3991429"/>
                <a:gd name="connsiteX14" fmla="*/ 0 w 6633028"/>
                <a:gd name="connsiteY14" fmla="*/ 2641600 h 3991429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3996152"/>
                <a:gd name="connsiteX1" fmla="*/ 711200 w 6633028"/>
                <a:gd name="connsiteY1" fmla="*/ 803009 h 3996152"/>
                <a:gd name="connsiteX2" fmla="*/ 3672114 w 6633028"/>
                <a:gd name="connsiteY2" fmla="*/ 4723 h 3996152"/>
                <a:gd name="connsiteX3" fmla="*/ 5471886 w 6633028"/>
                <a:gd name="connsiteY3" fmla="*/ 541752 h 3996152"/>
                <a:gd name="connsiteX4" fmla="*/ 6633028 w 6633028"/>
                <a:gd name="connsiteY4" fmla="*/ 1906095 h 3996152"/>
                <a:gd name="connsiteX5" fmla="*/ 6444343 w 6633028"/>
                <a:gd name="connsiteY5" fmla="*/ 3328495 h 3996152"/>
                <a:gd name="connsiteX6" fmla="*/ 5326743 w 6633028"/>
                <a:gd name="connsiteY6" fmla="*/ 3952609 h 3996152"/>
                <a:gd name="connsiteX7" fmla="*/ 4615543 w 6633028"/>
                <a:gd name="connsiteY7" fmla="*/ 3575238 h 3996152"/>
                <a:gd name="connsiteX8" fmla="*/ 4151086 w 6633028"/>
                <a:gd name="connsiteY8" fmla="*/ 2849523 h 3996152"/>
                <a:gd name="connsiteX9" fmla="*/ 3265714 w 6633028"/>
                <a:gd name="connsiteY9" fmla="*/ 2835009 h 3996152"/>
                <a:gd name="connsiteX10" fmla="*/ 2583543 w 6633028"/>
                <a:gd name="connsiteY10" fmla="*/ 2994666 h 3996152"/>
                <a:gd name="connsiteX11" fmla="*/ 1814286 w 6633028"/>
                <a:gd name="connsiteY11" fmla="*/ 3647809 h 3996152"/>
                <a:gd name="connsiteX12" fmla="*/ 1364343 w 6633028"/>
                <a:gd name="connsiteY12" fmla="*/ 3996152 h 3996152"/>
                <a:gd name="connsiteX13" fmla="*/ 449943 w 6633028"/>
                <a:gd name="connsiteY13" fmla="*/ 3415581 h 3996152"/>
                <a:gd name="connsiteX14" fmla="*/ 0 w 6633028"/>
                <a:gd name="connsiteY14" fmla="*/ 2646323 h 3996152"/>
                <a:gd name="connsiteX0" fmla="*/ 0 w 6633028"/>
                <a:gd name="connsiteY0" fmla="*/ 2646323 h 4000632"/>
                <a:gd name="connsiteX1" fmla="*/ 711200 w 6633028"/>
                <a:gd name="connsiteY1" fmla="*/ 803009 h 4000632"/>
                <a:gd name="connsiteX2" fmla="*/ 3672114 w 6633028"/>
                <a:gd name="connsiteY2" fmla="*/ 4723 h 4000632"/>
                <a:gd name="connsiteX3" fmla="*/ 5471886 w 6633028"/>
                <a:gd name="connsiteY3" fmla="*/ 541752 h 4000632"/>
                <a:gd name="connsiteX4" fmla="*/ 6633028 w 6633028"/>
                <a:gd name="connsiteY4" fmla="*/ 1906095 h 4000632"/>
                <a:gd name="connsiteX5" fmla="*/ 6444343 w 6633028"/>
                <a:gd name="connsiteY5" fmla="*/ 3328495 h 4000632"/>
                <a:gd name="connsiteX6" fmla="*/ 5326743 w 6633028"/>
                <a:gd name="connsiteY6" fmla="*/ 3952609 h 4000632"/>
                <a:gd name="connsiteX7" fmla="*/ 4615543 w 6633028"/>
                <a:gd name="connsiteY7" fmla="*/ 3575238 h 4000632"/>
                <a:gd name="connsiteX8" fmla="*/ 4151086 w 6633028"/>
                <a:gd name="connsiteY8" fmla="*/ 2849523 h 4000632"/>
                <a:gd name="connsiteX9" fmla="*/ 3265714 w 6633028"/>
                <a:gd name="connsiteY9" fmla="*/ 2835009 h 4000632"/>
                <a:gd name="connsiteX10" fmla="*/ 2583543 w 6633028"/>
                <a:gd name="connsiteY10" fmla="*/ 2994666 h 4000632"/>
                <a:gd name="connsiteX11" fmla="*/ 1814286 w 6633028"/>
                <a:gd name="connsiteY11" fmla="*/ 3647809 h 4000632"/>
                <a:gd name="connsiteX12" fmla="*/ 1364343 w 6633028"/>
                <a:gd name="connsiteY12" fmla="*/ 3996152 h 4000632"/>
                <a:gd name="connsiteX13" fmla="*/ 449943 w 6633028"/>
                <a:gd name="connsiteY13" fmla="*/ 3415581 h 4000632"/>
                <a:gd name="connsiteX14" fmla="*/ 0 w 6633028"/>
                <a:gd name="connsiteY14" fmla="*/ 2646323 h 4000632"/>
                <a:gd name="connsiteX0" fmla="*/ 0 w 6633028"/>
                <a:gd name="connsiteY0" fmla="*/ 2646323 h 4000632"/>
                <a:gd name="connsiteX1" fmla="*/ 711200 w 6633028"/>
                <a:gd name="connsiteY1" fmla="*/ 803009 h 4000632"/>
                <a:gd name="connsiteX2" fmla="*/ 3672114 w 6633028"/>
                <a:gd name="connsiteY2" fmla="*/ 4723 h 4000632"/>
                <a:gd name="connsiteX3" fmla="*/ 5471886 w 6633028"/>
                <a:gd name="connsiteY3" fmla="*/ 541752 h 4000632"/>
                <a:gd name="connsiteX4" fmla="*/ 6633028 w 6633028"/>
                <a:gd name="connsiteY4" fmla="*/ 1906095 h 4000632"/>
                <a:gd name="connsiteX5" fmla="*/ 6444343 w 6633028"/>
                <a:gd name="connsiteY5" fmla="*/ 3328495 h 4000632"/>
                <a:gd name="connsiteX6" fmla="*/ 5326743 w 6633028"/>
                <a:gd name="connsiteY6" fmla="*/ 3952609 h 4000632"/>
                <a:gd name="connsiteX7" fmla="*/ 4615543 w 6633028"/>
                <a:gd name="connsiteY7" fmla="*/ 3575238 h 4000632"/>
                <a:gd name="connsiteX8" fmla="*/ 4151086 w 6633028"/>
                <a:gd name="connsiteY8" fmla="*/ 2849523 h 4000632"/>
                <a:gd name="connsiteX9" fmla="*/ 3265714 w 6633028"/>
                <a:gd name="connsiteY9" fmla="*/ 2835009 h 4000632"/>
                <a:gd name="connsiteX10" fmla="*/ 2583543 w 6633028"/>
                <a:gd name="connsiteY10" fmla="*/ 2994666 h 4000632"/>
                <a:gd name="connsiteX11" fmla="*/ 1814286 w 6633028"/>
                <a:gd name="connsiteY11" fmla="*/ 3647809 h 4000632"/>
                <a:gd name="connsiteX12" fmla="*/ 1364343 w 6633028"/>
                <a:gd name="connsiteY12" fmla="*/ 3996152 h 4000632"/>
                <a:gd name="connsiteX13" fmla="*/ 449943 w 6633028"/>
                <a:gd name="connsiteY13" fmla="*/ 3415581 h 4000632"/>
                <a:gd name="connsiteX14" fmla="*/ 0 w 6633028"/>
                <a:gd name="connsiteY14" fmla="*/ 2646323 h 4000632"/>
                <a:gd name="connsiteX0" fmla="*/ 4721 w 6637749"/>
                <a:gd name="connsiteY0" fmla="*/ 2646323 h 4000632"/>
                <a:gd name="connsiteX1" fmla="*/ 715921 w 6637749"/>
                <a:gd name="connsiteY1" fmla="*/ 803009 h 4000632"/>
                <a:gd name="connsiteX2" fmla="*/ 3676835 w 6637749"/>
                <a:gd name="connsiteY2" fmla="*/ 4723 h 4000632"/>
                <a:gd name="connsiteX3" fmla="*/ 5476607 w 6637749"/>
                <a:gd name="connsiteY3" fmla="*/ 541752 h 4000632"/>
                <a:gd name="connsiteX4" fmla="*/ 6637749 w 6637749"/>
                <a:gd name="connsiteY4" fmla="*/ 1906095 h 4000632"/>
                <a:gd name="connsiteX5" fmla="*/ 6449064 w 6637749"/>
                <a:gd name="connsiteY5" fmla="*/ 3328495 h 4000632"/>
                <a:gd name="connsiteX6" fmla="*/ 5331464 w 6637749"/>
                <a:gd name="connsiteY6" fmla="*/ 3952609 h 4000632"/>
                <a:gd name="connsiteX7" fmla="*/ 4620264 w 6637749"/>
                <a:gd name="connsiteY7" fmla="*/ 3575238 h 4000632"/>
                <a:gd name="connsiteX8" fmla="*/ 4155807 w 6637749"/>
                <a:gd name="connsiteY8" fmla="*/ 2849523 h 4000632"/>
                <a:gd name="connsiteX9" fmla="*/ 3270435 w 6637749"/>
                <a:gd name="connsiteY9" fmla="*/ 2835009 h 4000632"/>
                <a:gd name="connsiteX10" fmla="*/ 2588264 w 6637749"/>
                <a:gd name="connsiteY10" fmla="*/ 2994666 h 4000632"/>
                <a:gd name="connsiteX11" fmla="*/ 1819007 w 6637749"/>
                <a:gd name="connsiteY11" fmla="*/ 3647809 h 4000632"/>
                <a:gd name="connsiteX12" fmla="*/ 1369064 w 6637749"/>
                <a:gd name="connsiteY12" fmla="*/ 3996152 h 4000632"/>
                <a:gd name="connsiteX13" fmla="*/ 454664 w 6637749"/>
                <a:gd name="connsiteY13" fmla="*/ 3415581 h 4000632"/>
                <a:gd name="connsiteX14" fmla="*/ 4721 w 6637749"/>
                <a:gd name="connsiteY14" fmla="*/ 2646323 h 4000632"/>
                <a:gd name="connsiteX0" fmla="*/ 4721 w 6637749"/>
                <a:gd name="connsiteY0" fmla="*/ 2646323 h 4000632"/>
                <a:gd name="connsiteX1" fmla="*/ 715921 w 6637749"/>
                <a:gd name="connsiteY1" fmla="*/ 803009 h 4000632"/>
                <a:gd name="connsiteX2" fmla="*/ 3676835 w 6637749"/>
                <a:gd name="connsiteY2" fmla="*/ 4723 h 4000632"/>
                <a:gd name="connsiteX3" fmla="*/ 5476607 w 6637749"/>
                <a:gd name="connsiteY3" fmla="*/ 541752 h 4000632"/>
                <a:gd name="connsiteX4" fmla="*/ 6637749 w 6637749"/>
                <a:gd name="connsiteY4" fmla="*/ 1906095 h 4000632"/>
                <a:gd name="connsiteX5" fmla="*/ 6449064 w 6637749"/>
                <a:gd name="connsiteY5" fmla="*/ 3328495 h 4000632"/>
                <a:gd name="connsiteX6" fmla="*/ 5331464 w 6637749"/>
                <a:gd name="connsiteY6" fmla="*/ 3952609 h 4000632"/>
                <a:gd name="connsiteX7" fmla="*/ 4620264 w 6637749"/>
                <a:gd name="connsiteY7" fmla="*/ 3575238 h 4000632"/>
                <a:gd name="connsiteX8" fmla="*/ 4155807 w 6637749"/>
                <a:gd name="connsiteY8" fmla="*/ 2849523 h 4000632"/>
                <a:gd name="connsiteX9" fmla="*/ 3270435 w 6637749"/>
                <a:gd name="connsiteY9" fmla="*/ 2835009 h 4000632"/>
                <a:gd name="connsiteX10" fmla="*/ 2588264 w 6637749"/>
                <a:gd name="connsiteY10" fmla="*/ 2994666 h 4000632"/>
                <a:gd name="connsiteX11" fmla="*/ 1819007 w 6637749"/>
                <a:gd name="connsiteY11" fmla="*/ 3647809 h 4000632"/>
                <a:gd name="connsiteX12" fmla="*/ 1369064 w 6637749"/>
                <a:gd name="connsiteY12" fmla="*/ 3996152 h 4000632"/>
                <a:gd name="connsiteX13" fmla="*/ 454664 w 6637749"/>
                <a:gd name="connsiteY13" fmla="*/ 3415581 h 4000632"/>
                <a:gd name="connsiteX14" fmla="*/ 4721 w 6637749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155807 w 6709666"/>
                <a:gd name="connsiteY8" fmla="*/ 28495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155807 w 6709666"/>
                <a:gd name="connsiteY8" fmla="*/ 28495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097750 w 6709666"/>
                <a:gd name="connsiteY8" fmla="*/ 30527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8190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00632"/>
                <a:gd name="connsiteX1" fmla="*/ 715921 w 6709666"/>
                <a:gd name="connsiteY1" fmla="*/ 803009 h 4000632"/>
                <a:gd name="connsiteX2" fmla="*/ 3676835 w 6709666"/>
                <a:gd name="connsiteY2" fmla="*/ 4723 h 4000632"/>
                <a:gd name="connsiteX3" fmla="*/ 5476607 w 6709666"/>
                <a:gd name="connsiteY3" fmla="*/ 541752 h 4000632"/>
                <a:gd name="connsiteX4" fmla="*/ 6637749 w 6709666"/>
                <a:gd name="connsiteY4" fmla="*/ 1906095 h 4000632"/>
                <a:gd name="connsiteX5" fmla="*/ 6449064 w 6709666"/>
                <a:gd name="connsiteY5" fmla="*/ 3328495 h 4000632"/>
                <a:gd name="connsiteX6" fmla="*/ 5331464 w 6709666"/>
                <a:gd name="connsiteY6" fmla="*/ 3952609 h 4000632"/>
                <a:gd name="connsiteX7" fmla="*/ 4620264 w 6709666"/>
                <a:gd name="connsiteY7" fmla="*/ 3575238 h 4000632"/>
                <a:gd name="connsiteX8" fmla="*/ 4097750 w 6709666"/>
                <a:gd name="connsiteY8" fmla="*/ 3052723 h 4000632"/>
                <a:gd name="connsiteX9" fmla="*/ 3270435 w 6709666"/>
                <a:gd name="connsiteY9" fmla="*/ 2835009 h 4000632"/>
                <a:gd name="connsiteX10" fmla="*/ 2588264 w 6709666"/>
                <a:gd name="connsiteY10" fmla="*/ 2994666 h 4000632"/>
                <a:gd name="connsiteX11" fmla="*/ 1920607 w 6709666"/>
                <a:gd name="connsiteY11" fmla="*/ 3647809 h 4000632"/>
                <a:gd name="connsiteX12" fmla="*/ 1369064 w 6709666"/>
                <a:gd name="connsiteY12" fmla="*/ 3996152 h 4000632"/>
                <a:gd name="connsiteX13" fmla="*/ 454664 w 6709666"/>
                <a:gd name="connsiteY13" fmla="*/ 3415581 h 4000632"/>
                <a:gd name="connsiteX14" fmla="*/ 4721 w 6709666"/>
                <a:gd name="connsiteY14" fmla="*/ 2646323 h 4000632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620264 w 6709666"/>
                <a:gd name="connsiteY7" fmla="*/ 3575238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620264 w 6709666"/>
                <a:gd name="connsiteY7" fmla="*/ 3575238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647809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5476607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589752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646323 h 4012200"/>
                <a:gd name="connsiteX1" fmla="*/ 715921 w 6709666"/>
                <a:gd name="connsiteY1" fmla="*/ 803009 h 4012200"/>
                <a:gd name="connsiteX2" fmla="*/ 3676835 w 6709666"/>
                <a:gd name="connsiteY2" fmla="*/ 4723 h 4012200"/>
                <a:gd name="connsiteX3" fmla="*/ 4983122 w 6709666"/>
                <a:gd name="connsiteY3" fmla="*/ 541752 h 4012200"/>
                <a:gd name="connsiteX4" fmla="*/ 6637749 w 6709666"/>
                <a:gd name="connsiteY4" fmla="*/ 1906095 h 4012200"/>
                <a:gd name="connsiteX5" fmla="*/ 6449064 w 6709666"/>
                <a:gd name="connsiteY5" fmla="*/ 3328495 h 4012200"/>
                <a:gd name="connsiteX6" fmla="*/ 5331464 w 6709666"/>
                <a:gd name="connsiteY6" fmla="*/ 3952609 h 4012200"/>
                <a:gd name="connsiteX7" fmla="*/ 4489636 w 6709666"/>
                <a:gd name="connsiteY7" fmla="*/ 3589752 h 4012200"/>
                <a:gd name="connsiteX8" fmla="*/ 4097750 w 6709666"/>
                <a:gd name="connsiteY8" fmla="*/ 3052723 h 4012200"/>
                <a:gd name="connsiteX9" fmla="*/ 3270435 w 6709666"/>
                <a:gd name="connsiteY9" fmla="*/ 2835009 h 4012200"/>
                <a:gd name="connsiteX10" fmla="*/ 2588264 w 6709666"/>
                <a:gd name="connsiteY10" fmla="*/ 2994666 h 4012200"/>
                <a:gd name="connsiteX11" fmla="*/ 1920607 w 6709666"/>
                <a:gd name="connsiteY11" fmla="*/ 3647809 h 4012200"/>
                <a:gd name="connsiteX12" fmla="*/ 1369064 w 6709666"/>
                <a:gd name="connsiteY12" fmla="*/ 3996152 h 4012200"/>
                <a:gd name="connsiteX13" fmla="*/ 454664 w 6709666"/>
                <a:gd name="connsiteY13" fmla="*/ 3415581 h 4012200"/>
                <a:gd name="connsiteX14" fmla="*/ 4721 w 6709666"/>
                <a:gd name="connsiteY14" fmla="*/ 2646323 h 4012200"/>
                <a:gd name="connsiteX0" fmla="*/ 4721 w 6709666"/>
                <a:gd name="connsiteY0" fmla="*/ 2717993 h 4083870"/>
                <a:gd name="connsiteX1" fmla="*/ 715921 w 6709666"/>
                <a:gd name="connsiteY1" fmla="*/ 874679 h 4083870"/>
                <a:gd name="connsiteX2" fmla="*/ 3009178 w 6709666"/>
                <a:gd name="connsiteY2" fmla="*/ 3822 h 4083870"/>
                <a:gd name="connsiteX3" fmla="*/ 4983122 w 6709666"/>
                <a:gd name="connsiteY3" fmla="*/ 613422 h 4083870"/>
                <a:gd name="connsiteX4" fmla="*/ 6637749 w 6709666"/>
                <a:gd name="connsiteY4" fmla="*/ 1977765 h 4083870"/>
                <a:gd name="connsiteX5" fmla="*/ 6449064 w 6709666"/>
                <a:gd name="connsiteY5" fmla="*/ 3400165 h 4083870"/>
                <a:gd name="connsiteX6" fmla="*/ 5331464 w 6709666"/>
                <a:gd name="connsiteY6" fmla="*/ 4024279 h 4083870"/>
                <a:gd name="connsiteX7" fmla="*/ 4489636 w 6709666"/>
                <a:gd name="connsiteY7" fmla="*/ 3661422 h 4083870"/>
                <a:gd name="connsiteX8" fmla="*/ 4097750 w 6709666"/>
                <a:gd name="connsiteY8" fmla="*/ 3124393 h 4083870"/>
                <a:gd name="connsiteX9" fmla="*/ 3270435 w 6709666"/>
                <a:gd name="connsiteY9" fmla="*/ 2906679 h 4083870"/>
                <a:gd name="connsiteX10" fmla="*/ 2588264 w 6709666"/>
                <a:gd name="connsiteY10" fmla="*/ 3066336 h 4083870"/>
                <a:gd name="connsiteX11" fmla="*/ 1920607 w 6709666"/>
                <a:gd name="connsiteY11" fmla="*/ 3719479 h 4083870"/>
                <a:gd name="connsiteX12" fmla="*/ 1369064 w 6709666"/>
                <a:gd name="connsiteY12" fmla="*/ 4067822 h 4083870"/>
                <a:gd name="connsiteX13" fmla="*/ 454664 w 6709666"/>
                <a:gd name="connsiteY13" fmla="*/ 3487251 h 4083870"/>
                <a:gd name="connsiteX14" fmla="*/ 4721 w 6709666"/>
                <a:gd name="connsiteY14" fmla="*/ 2717993 h 4083870"/>
                <a:gd name="connsiteX0" fmla="*/ 4721 w 6517077"/>
                <a:gd name="connsiteY0" fmla="*/ 2717993 h 4083870"/>
                <a:gd name="connsiteX1" fmla="*/ 715921 w 6517077"/>
                <a:gd name="connsiteY1" fmla="*/ 874679 h 4083870"/>
                <a:gd name="connsiteX2" fmla="*/ 3009178 w 6517077"/>
                <a:gd name="connsiteY2" fmla="*/ 3822 h 4083870"/>
                <a:gd name="connsiteX3" fmla="*/ 4983122 w 6517077"/>
                <a:gd name="connsiteY3" fmla="*/ 613422 h 4083870"/>
                <a:gd name="connsiteX4" fmla="*/ 6144264 w 6517077"/>
                <a:gd name="connsiteY4" fmla="*/ 2151937 h 4083870"/>
                <a:gd name="connsiteX5" fmla="*/ 6449064 w 6517077"/>
                <a:gd name="connsiteY5" fmla="*/ 3400165 h 4083870"/>
                <a:gd name="connsiteX6" fmla="*/ 5331464 w 6517077"/>
                <a:gd name="connsiteY6" fmla="*/ 4024279 h 4083870"/>
                <a:gd name="connsiteX7" fmla="*/ 4489636 w 6517077"/>
                <a:gd name="connsiteY7" fmla="*/ 3661422 h 4083870"/>
                <a:gd name="connsiteX8" fmla="*/ 4097750 w 6517077"/>
                <a:gd name="connsiteY8" fmla="*/ 3124393 h 4083870"/>
                <a:gd name="connsiteX9" fmla="*/ 3270435 w 6517077"/>
                <a:gd name="connsiteY9" fmla="*/ 2906679 h 4083870"/>
                <a:gd name="connsiteX10" fmla="*/ 2588264 w 6517077"/>
                <a:gd name="connsiteY10" fmla="*/ 3066336 h 4083870"/>
                <a:gd name="connsiteX11" fmla="*/ 1920607 w 6517077"/>
                <a:gd name="connsiteY11" fmla="*/ 3719479 h 4083870"/>
                <a:gd name="connsiteX12" fmla="*/ 1369064 w 6517077"/>
                <a:gd name="connsiteY12" fmla="*/ 4067822 h 4083870"/>
                <a:gd name="connsiteX13" fmla="*/ 454664 w 6517077"/>
                <a:gd name="connsiteY13" fmla="*/ 3487251 h 4083870"/>
                <a:gd name="connsiteX14" fmla="*/ 4721 w 6517077"/>
                <a:gd name="connsiteY14" fmla="*/ 2717993 h 4083870"/>
                <a:gd name="connsiteX0" fmla="*/ 4721 w 6227281"/>
                <a:gd name="connsiteY0" fmla="*/ 2717993 h 4083870"/>
                <a:gd name="connsiteX1" fmla="*/ 715921 w 6227281"/>
                <a:gd name="connsiteY1" fmla="*/ 874679 h 4083870"/>
                <a:gd name="connsiteX2" fmla="*/ 3009178 w 6227281"/>
                <a:gd name="connsiteY2" fmla="*/ 3822 h 4083870"/>
                <a:gd name="connsiteX3" fmla="*/ 4983122 w 6227281"/>
                <a:gd name="connsiteY3" fmla="*/ 613422 h 4083870"/>
                <a:gd name="connsiteX4" fmla="*/ 6144264 w 6227281"/>
                <a:gd name="connsiteY4" fmla="*/ 2151937 h 4083870"/>
                <a:gd name="connsiteX5" fmla="*/ 5999121 w 6227281"/>
                <a:gd name="connsiteY5" fmla="*/ 3458222 h 4083870"/>
                <a:gd name="connsiteX6" fmla="*/ 5331464 w 6227281"/>
                <a:gd name="connsiteY6" fmla="*/ 4024279 h 4083870"/>
                <a:gd name="connsiteX7" fmla="*/ 4489636 w 6227281"/>
                <a:gd name="connsiteY7" fmla="*/ 3661422 h 4083870"/>
                <a:gd name="connsiteX8" fmla="*/ 4097750 w 6227281"/>
                <a:gd name="connsiteY8" fmla="*/ 3124393 h 4083870"/>
                <a:gd name="connsiteX9" fmla="*/ 3270435 w 6227281"/>
                <a:gd name="connsiteY9" fmla="*/ 2906679 h 4083870"/>
                <a:gd name="connsiteX10" fmla="*/ 2588264 w 6227281"/>
                <a:gd name="connsiteY10" fmla="*/ 3066336 h 4083870"/>
                <a:gd name="connsiteX11" fmla="*/ 1920607 w 6227281"/>
                <a:gd name="connsiteY11" fmla="*/ 3719479 h 4083870"/>
                <a:gd name="connsiteX12" fmla="*/ 1369064 w 6227281"/>
                <a:gd name="connsiteY12" fmla="*/ 4067822 h 4083870"/>
                <a:gd name="connsiteX13" fmla="*/ 454664 w 6227281"/>
                <a:gd name="connsiteY13" fmla="*/ 3487251 h 4083870"/>
                <a:gd name="connsiteX14" fmla="*/ 4721 w 6227281"/>
                <a:gd name="connsiteY14" fmla="*/ 2717993 h 4083870"/>
                <a:gd name="connsiteX0" fmla="*/ 9572 w 6072474"/>
                <a:gd name="connsiteY0" fmla="*/ 2834107 h 4083870"/>
                <a:gd name="connsiteX1" fmla="*/ 561114 w 6072474"/>
                <a:gd name="connsiteY1" fmla="*/ 874679 h 4083870"/>
                <a:gd name="connsiteX2" fmla="*/ 2854371 w 6072474"/>
                <a:gd name="connsiteY2" fmla="*/ 3822 h 4083870"/>
                <a:gd name="connsiteX3" fmla="*/ 4828315 w 6072474"/>
                <a:gd name="connsiteY3" fmla="*/ 613422 h 4083870"/>
                <a:gd name="connsiteX4" fmla="*/ 5989457 w 6072474"/>
                <a:gd name="connsiteY4" fmla="*/ 2151937 h 4083870"/>
                <a:gd name="connsiteX5" fmla="*/ 5844314 w 6072474"/>
                <a:gd name="connsiteY5" fmla="*/ 3458222 h 4083870"/>
                <a:gd name="connsiteX6" fmla="*/ 5176657 w 6072474"/>
                <a:gd name="connsiteY6" fmla="*/ 4024279 h 4083870"/>
                <a:gd name="connsiteX7" fmla="*/ 4334829 w 6072474"/>
                <a:gd name="connsiteY7" fmla="*/ 3661422 h 4083870"/>
                <a:gd name="connsiteX8" fmla="*/ 3942943 w 6072474"/>
                <a:gd name="connsiteY8" fmla="*/ 3124393 h 4083870"/>
                <a:gd name="connsiteX9" fmla="*/ 3115628 w 6072474"/>
                <a:gd name="connsiteY9" fmla="*/ 2906679 h 4083870"/>
                <a:gd name="connsiteX10" fmla="*/ 2433457 w 6072474"/>
                <a:gd name="connsiteY10" fmla="*/ 3066336 h 4083870"/>
                <a:gd name="connsiteX11" fmla="*/ 1765800 w 6072474"/>
                <a:gd name="connsiteY11" fmla="*/ 3719479 h 4083870"/>
                <a:gd name="connsiteX12" fmla="*/ 1214257 w 6072474"/>
                <a:gd name="connsiteY12" fmla="*/ 4067822 h 4083870"/>
                <a:gd name="connsiteX13" fmla="*/ 299857 w 6072474"/>
                <a:gd name="connsiteY13" fmla="*/ 3487251 h 4083870"/>
                <a:gd name="connsiteX14" fmla="*/ 9572 w 6072474"/>
                <a:gd name="connsiteY14" fmla="*/ 2834107 h 4083870"/>
                <a:gd name="connsiteX0" fmla="*/ 9572 w 6072474"/>
                <a:gd name="connsiteY0" fmla="*/ 2834107 h 4083870"/>
                <a:gd name="connsiteX1" fmla="*/ 996543 w 6072474"/>
                <a:gd name="connsiteY1" fmla="*/ 729536 h 4083870"/>
                <a:gd name="connsiteX2" fmla="*/ 2854371 w 6072474"/>
                <a:gd name="connsiteY2" fmla="*/ 3822 h 4083870"/>
                <a:gd name="connsiteX3" fmla="*/ 4828315 w 6072474"/>
                <a:gd name="connsiteY3" fmla="*/ 613422 h 4083870"/>
                <a:gd name="connsiteX4" fmla="*/ 5989457 w 6072474"/>
                <a:gd name="connsiteY4" fmla="*/ 2151937 h 4083870"/>
                <a:gd name="connsiteX5" fmla="*/ 5844314 w 6072474"/>
                <a:gd name="connsiteY5" fmla="*/ 3458222 h 4083870"/>
                <a:gd name="connsiteX6" fmla="*/ 5176657 w 6072474"/>
                <a:gd name="connsiteY6" fmla="*/ 4024279 h 4083870"/>
                <a:gd name="connsiteX7" fmla="*/ 4334829 w 6072474"/>
                <a:gd name="connsiteY7" fmla="*/ 3661422 h 4083870"/>
                <a:gd name="connsiteX8" fmla="*/ 3942943 w 6072474"/>
                <a:gd name="connsiteY8" fmla="*/ 3124393 h 4083870"/>
                <a:gd name="connsiteX9" fmla="*/ 3115628 w 6072474"/>
                <a:gd name="connsiteY9" fmla="*/ 2906679 h 4083870"/>
                <a:gd name="connsiteX10" fmla="*/ 2433457 w 6072474"/>
                <a:gd name="connsiteY10" fmla="*/ 3066336 h 4083870"/>
                <a:gd name="connsiteX11" fmla="*/ 1765800 w 6072474"/>
                <a:gd name="connsiteY11" fmla="*/ 3719479 h 4083870"/>
                <a:gd name="connsiteX12" fmla="*/ 1214257 w 6072474"/>
                <a:gd name="connsiteY12" fmla="*/ 4067822 h 4083870"/>
                <a:gd name="connsiteX13" fmla="*/ 299857 w 6072474"/>
                <a:gd name="connsiteY13" fmla="*/ 3487251 h 4083870"/>
                <a:gd name="connsiteX14" fmla="*/ 9572 w 6072474"/>
                <a:gd name="connsiteY14" fmla="*/ 2834107 h 4083870"/>
                <a:gd name="connsiteX0" fmla="*/ 4314 w 6067216"/>
                <a:gd name="connsiteY0" fmla="*/ 2834107 h 4083870"/>
                <a:gd name="connsiteX1" fmla="*/ 991285 w 6067216"/>
                <a:gd name="connsiteY1" fmla="*/ 729536 h 4083870"/>
                <a:gd name="connsiteX2" fmla="*/ 2849113 w 6067216"/>
                <a:gd name="connsiteY2" fmla="*/ 3822 h 4083870"/>
                <a:gd name="connsiteX3" fmla="*/ 4823057 w 6067216"/>
                <a:gd name="connsiteY3" fmla="*/ 613422 h 4083870"/>
                <a:gd name="connsiteX4" fmla="*/ 5984199 w 6067216"/>
                <a:gd name="connsiteY4" fmla="*/ 2151937 h 4083870"/>
                <a:gd name="connsiteX5" fmla="*/ 5839056 w 6067216"/>
                <a:gd name="connsiteY5" fmla="*/ 3458222 h 4083870"/>
                <a:gd name="connsiteX6" fmla="*/ 5171399 w 6067216"/>
                <a:gd name="connsiteY6" fmla="*/ 4024279 h 4083870"/>
                <a:gd name="connsiteX7" fmla="*/ 4329571 w 6067216"/>
                <a:gd name="connsiteY7" fmla="*/ 3661422 h 4083870"/>
                <a:gd name="connsiteX8" fmla="*/ 3937685 w 6067216"/>
                <a:gd name="connsiteY8" fmla="*/ 3124393 h 4083870"/>
                <a:gd name="connsiteX9" fmla="*/ 3110370 w 6067216"/>
                <a:gd name="connsiteY9" fmla="*/ 2906679 h 4083870"/>
                <a:gd name="connsiteX10" fmla="*/ 2428199 w 6067216"/>
                <a:gd name="connsiteY10" fmla="*/ 3066336 h 4083870"/>
                <a:gd name="connsiteX11" fmla="*/ 1760542 w 6067216"/>
                <a:gd name="connsiteY11" fmla="*/ 3719479 h 4083870"/>
                <a:gd name="connsiteX12" fmla="*/ 1208999 w 6067216"/>
                <a:gd name="connsiteY12" fmla="*/ 4067822 h 4083870"/>
                <a:gd name="connsiteX13" fmla="*/ 483285 w 6067216"/>
                <a:gd name="connsiteY13" fmla="*/ 3646908 h 4083870"/>
                <a:gd name="connsiteX14" fmla="*/ 4314 w 6067216"/>
                <a:gd name="connsiteY14" fmla="*/ 2834107 h 4083870"/>
                <a:gd name="connsiteX0" fmla="*/ 4314 w 6067216"/>
                <a:gd name="connsiteY0" fmla="*/ 2834107 h 4124215"/>
                <a:gd name="connsiteX1" fmla="*/ 991285 w 6067216"/>
                <a:gd name="connsiteY1" fmla="*/ 729536 h 4124215"/>
                <a:gd name="connsiteX2" fmla="*/ 2849113 w 6067216"/>
                <a:gd name="connsiteY2" fmla="*/ 3822 h 4124215"/>
                <a:gd name="connsiteX3" fmla="*/ 4823057 w 6067216"/>
                <a:gd name="connsiteY3" fmla="*/ 613422 h 4124215"/>
                <a:gd name="connsiteX4" fmla="*/ 5984199 w 6067216"/>
                <a:gd name="connsiteY4" fmla="*/ 2151937 h 4124215"/>
                <a:gd name="connsiteX5" fmla="*/ 5839056 w 6067216"/>
                <a:gd name="connsiteY5" fmla="*/ 3458222 h 4124215"/>
                <a:gd name="connsiteX6" fmla="*/ 5171399 w 6067216"/>
                <a:gd name="connsiteY6" fmla="*/ 4024279 h 4124215"/>
                <a:gd name="connsiteX7" fmla="*/ 4329571 w 6067216"/>
                <a:gd name="connsiteY7" fmla="*/ 3661422 h 4124215"/>
                <a:gd name="connsiteX8" fmla="*/ 3937685 w 6067216"/>
                <a:gd name="connsiteY8" fmla="*/ 3124393 h 4124215"/>
                <a:gd name="connsiteX9" fmla="*/ 3110370 w 6067216"/>
                <a:gd name="connsiteY9" fmla="*/ 2906679 h 4124215"/>
                <a:gd name="connsiteX10" fmla="*/ 2428199 w 6067216"/>
                <a:gd name="connsiteY10" fmla="*/ 3066336 h 4124215"/>
                <a:gd name="connsiteX11" fmla="*/ 1760542 w 6067216"/>
                <a:gd name="connsiteY11" fmla="*/ 3719479 h 4124215"/>
                <a:gd name="connsiteX12" fmla="*/ 1542827 w 6067216"/>
                <a:gd name="connsiteY12" fmla="*/ 4082336 h 4124215"/>
                <a:gd name="connsiteX13" fmla="*/ 1208999 w 6067216"/>
                <a:gd name="connsiteY13" fmla="*/ 4067822 h 4124215"/>
                <a:gd name="connsiteX14" fmla="*/ 483285 w 6067216"/>
                <a:gd name="connsiteY14" fmla="*/ 3646908 h 4124215"/>
                <a:gd name="connsiteX15" fmla="*/ 4314 w 6067216"/>
                <a:gd name="connsiteY15" fmla="*/ 2834107 h 4124215"/>
                <a:gd name="connsiteX0" fmla="*/ 4314 w 6067216"/>
                <a:gd name="connsiteY0" fmla="*/ 2834107 h 4124215"/>
                <a:gd name="connsiteX1" fmla="*/ 991285 w 6067216"/>
                <a:gd name="connsiteY1" fmla="*/ 729536 h 4124215"/>
                <a:gd name="connsiteX2" fmla="*/ 2849113 w 6067216"/>
                <a:gd name="connsiteY2" fmla="*/ 3822 h 4124215"/>
                <a:gd name="connsiteX3" fmla="*/ 4823057 w 6067216"/>
                <a:gd name="connsiteY3" fmla="*/ 613422 h 4124215"/>
                <a:gd name="connsiteX4" fmla="*/ 5984199 w 6067216"/>
                <a:gd name="connsiteY4" fmla="*/ 2151937 h 4124215"/>
                <a:gd name="connsiteX5" fmla="*/ 5839056 w 6067216"/>
                <a:gd name="connsiteY5" fmla="*/ 3458222 h 4124215"/>
                <a:gd name="connsiteX6" fmla="*/ 5171399 w 6067216"/>
                <a:gd name="connsiteY6" fmla="*/ 4024279 h 4124215"/>
                <a:gd name="connsiteX7" fmla="*/ 4329571 w 6067216"/>
                <a:gd name="connsiteY7" fmla="*/ 3661422 h 4124215"/>
                <a:gd name="connsiteX8" fmla="*/ 3937685 w 6067216"/>
                <a:gd name="connsiteY8" fmla="*/ 3124393 h 4124215"/>
                <a:gd name="connsiteX9" fmla="*/ 3110370 w 6067216"/>
                <a:gd name="connsiteY9" fmla="*/ 2906679 h 4124215"/>
                <a:gd name="connsiteX10" fmla="*/ 2428199 w 6067216"/>
                <a:gd name="connsiteY10" fmla="*/ 3066336 h 4124215"/>
                <a:gd name="connsiteX11" fmla="*/ 1760542 w 6067216"/>
                <a:gd name="connsiteY11" fmla="*/ 3719479 h 4124215"/>
                <a:gd name="connsiteX12" fmla="*/ 1542827 w 6067216"/>
                <a:gd name="connsiteY12" fmla="*/ 4082336 h 4124215"/>
                <a:gd name="connsiteX13" fmla="*/ 1208999 w 6067216"/>
                <a:gd name="connsiteY13" fmla="*/ 4067822 h 4124215"/>
                <a:gd name="connsiteX14" fmla="*/ 483285 w 6067216"/>
                <a:gd name="connsiteY14" fmla="*/ 3646908 h 4124215"/>
                <a:gd name="connsiteX15" fmla="*/ 4314 w 6067216"/>
                <a:gd name="connsiteY15" fmla="*/ 2834107 h 4124215"/>
                <a:gd name="connsiteX0" fmla="*/ 4314 w 6067216"/>
                <a:gd name="connsiteY0" fmla="*/ 2834107 h 4126169"/>
                <a:gd name="connsiteX1" fmla="*/ 991285 w 6067216"/>
                <a:gd name="connsiteY1" fmla="*/ 729536 h 4126169"/>
                <a:gd name="connsiteX2" fmla="*/ 2849113 w 6067216"/>
                <a:gd name="connsiteY2" fmla="*/ 3822 h 4126169"/>
                <a:gd name="connsiteX3" fmla="*/ 4823057 w 6067216"/>
                <a:gd name="connsiteY3" fmla="*/ 613422 h 4126169"/>
                <a:gd name="connsiteX4" fmla="*/ 5984199 w 6067216"/>
                <a:gd name="connsiteY4" fmla="*/ 2151937 h 4126169"/>
                <a:gd name="connsiteX5" fmla="*/ 5839056 w 6067216"/>
                <a:gd name="connsiteY5" fmla="*/ 3458222 h 4126169"/>
                <a:gd name="connsiteX6" fmla="*/ 5171399 w 6067216"/>
                <a:gd name="connsiteY6" fmla="*/ 4024279 h 4126169"/>
                <a:gd name="connsiteX7" fmla="*/ 4329571 w 6067216"/>
                <a:gd name="connsiteY7" fmla="*/ 3661422 h 4126169"/>
                <a:gd name="connsiteX8" fmla="*/ 3937685 w 6067216"/>
                <a:gd name="connsiteY8" fmla="*/ 3124393 h 4126169"/>
                <a:gd name="connsiteX9" fmla="*/ 3110370 w 6067216"/>
                <a:gd name="connsiteY9" fmla="*/ 2906679 h 4126169"/>
                <a:gd name="connsiteX10" fmla="*/ 2428199 w 6067216"/>
                <a:gd name="connsiteY10" fmla="*/ 3066336 h 4126169"/>
                <a:gd name="connsiteX11" fmla="*/ 1760542 w 6067216"/>
                <a:gd name="connsiteY11" fmla="*/ 3719479 h 4126169"/>
                <a:gd name="connsiteX12" fmla="*/ 1542827 w 6067216"/>
                <a:gd name="connsiteY12" fmla="*/ 4082336 h 4126169"/>
                <a:gd name="connsiteX13" fmla="*/ 1208999 w 6067216"/>
                <a:gd name="connsiteY13" fmla="*/ 4067822 h 4126169"/>
                <a:gd name="connsiteX14" fmla="*/ 483285 w 6067216"/>
                <a:gd name="connsiteY14" fmla="*/ 3646908 h 4126169"/>
                <a:gd name="connsiteX15" fmla="*/ 4314 w 6067216"/>
                <a:gd name="connsiteY15" fmla="*/ 2834107 h 4126169"/>
                <a:gd name="connsiteX0" fmla="*/ 4314 w 6067216"/>
                <a:gd name="connsiteY0" fmla="*/ 2834107 h 4229199"/>
                <a:gd name="connsiteX1" fmla="*/ 991285 w 6067216"/>
                <a:gd name="connsiteY1" fmla="*/ 729536 h 4229199"/>
                <a:gd name="connsiteX2" fmla="*/ 2849113 w 6067216"/>
                <a:gd name="connsiteY2" fmla="*/ 3822 h 4229199"/>
                <a:gd name="connsiteX3" fmla="*/ 4823057 w 6067216"/>
                <a:gd name="connsiteY3" fmla="*/ 613422 h 4229199"/>
                <a:gd name="connsiteX4" fmla="*/ 5984199 w 6067216"/>
                <a:gd name="connsiteY4" fmla="*/ 2151937 h 4229199"/>
                <a:gd name="connsiteX5" fmla="*/ 5839056 w 6067216"/>
                <a:gd name="connsiteY5" fmla="*/ 3458222 h 4229199"/>
                <a:gd name="connsiteX6" fmla="*/ 5171399 w 6067216"/>
                <a:gd name="connsiteY6" fmla="*/ 4024279 h 4229199"/>
                <a:gd name="connsiteX7" fmla="*/ 4329571 w 6067216"/>
                <a:gd name="connsiteY7" fmla="*/ 3661422 h 4229199"/>
                <a:gd name="connsiteX8" fmla="*/ 3937685 w 6067216"/>
                <a:gd name="connsiteY8" fmla="*/ 3124393 h 4229199"/>
                <a:gd name="connsiteX9" fmla="*/ 3110370 w 6067216"/>
                <a:gd name="connsiteY9" fmla="*/ 2906679 h 4229199"/>
                <a:gd name="connsiteX10" fmla="*/ 2428199 w 6067216"/>
                <a:gd name="connsiteY10" fmla="*/ 3066336 h 4229199"/>
                <a:gd name="connsiteX11" fmla="*/ 1760542 w 6067216"/>
                <a:gd name="connsiteY11" fmla="*/ 3719479 h 4229199"/>
                <a:gd name="connsiteX12" fmla="*/ 1731513 w 6067216"/>
                <a:gd name="connsiteY12" fmla="*/ 4212965 h 4229199"/>
                <a:gd name="connsiteX13" fmla="*/ 1208999 w 6067216"/>
                <a:gd name="connsiteY13" fmla="*/ 4067822 h 4229199"/>
                <a:gd name="connsiteX14" fmla="*/ 483285 w 6067216"/>
                <a:gd name="connsiteY14" fmla="*/ 3646908 h 4229199"/>
                <a:gd name="connsiteX15" fmla="*/ 4314 w 6067216"/>
                <a:gd name="connsiteY15" fmla="*/ 2834107 h 4229199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29571 w 6067216"/>
                <a:gd name="connsiteY7" fmla="*/ 3661422 h 4246853"/>
                <a:gd name="connsiteX8" fmla="*/ 3937685 w 6067216"/>
                <a:gd name="connsiteY8" fmla="*/ 3124393 h 4246853"/>
                <a:gd name="connsiteX9" fmla="*/ 3110370 w 6067216"/>
                <a:gd name="connsiteY9" fmla="*/ 2906679 h 4246853"/>
                <a:gd name="connsiteX10" fmla="*/ 2428199 w 6067216"/>
                <a:gd name="connsiteY10" fmla="*/ 3066336 h 4246853"/>
                <a:gd name="connsiteX11" fmla="*/ 1760542 w 6067216"/>
                <a:gd name="connsiteY11" fmla="*/ 3719479 h 4246853"/>
                <a:gd name="connsiteX12" fmla="*/ 1731513 w 6067216"/>
                <a:gd name="connsiteY12" fmla="*/ 4212965 h 4246853"/>
                <a:gd name="connsiteX13" fmla="*/ 1208999 w 6067216"/>
                <a:gd name="connsiteY13" fmla="*/ 4067822 h 4246853"/>
                <a:gd name="connsiteX14" fmla="*/ 483285 w 6067216"/>
                <a:gd name="connsiteY14" fmla="*/ 3646908 h 4246853"/>
                <a:gd name="connsiteX15" fmla="*/ 4314 w 6067216"/>
                <a:gd name="connsiteY15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271513 w 6067216"/>
                <a:gd name="connsiteY7" fmla="*/ 4067822 h 4246853"/>
                <a:gd name="connsiteX8" fmla="*/ 4329571 w 6067216"/>
                <a:gd name="connsiteY8" fmla="*/ 3661422 h 4246853"/>
                <a:gd name="connsiteX9" fmla="*/ 3937685 w 6067216"/>
                <a:gd name="connsiteY9" fmla="*/ 3124393 h 4246853"/>
                <a:gd name="connsiteX10" fmla="*/ 3110370 w 6067216"/>
                <a:gd name="connsiteY10" fmla="*/ 2906679 h 4246853"/>
                <a:gd name="connsiteX11" fmla="*/ 2428199 w 6067216"/>
                <a:gd name="connsiteY11" fmla="*/ 3066336 h 4246853"/>
                <a:gd name="connsiteX12" fmla="*/ 1760542 w 6067216"/>
                <a:gd name="connsiteY12" fmla="*/ 3719479 h 4246853"/>
                <a:gd name="connsiteX13" fmla="*/ 1731513 w 6067216"/>
                <a:gd name="connsiteY13" fmla="*/ 4212965 h 4246853"/>
                <a:gd name="connsiteX14" fmla="*/ 1208999 w 6067216"/>
                <a:gd name="connsiteY14" fmla="*/ 4067822 h 4246853"/>
                <a:gd name="connsiteX15" fmla="*/ 483285 w 6067216"/>
                <a:gd name="connsiteY15" fmla="*/ 3646908 h 4246853"/>
                <a:gd name="connsiteX16" fmla="*/ 4314 w 6067216"/>
                <a:gd name="connsiteY16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271513 w 6067216"/>
                <a:gd name="connsiteY7" fmla="*/ 4067822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71399 w 6067216"/>
                <a:gd name="connsiteY6" fmla="*/ 4024279 h 4246853"/>
                <a:gd name="connsiteX7" fmla="*/ 4373113 w 6067216"/>
                <a:gd name="connsiteY7" fmla="*/ 4096851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  <a:gd name="connsiteX0" fmla="*/ 4314 w 6067216"/>
                <a:gd name="connsiteY0" fmla="*/ 2834107 h 4246853"/>
                <a:gd name="connsiteX1" fmla="*/ 991285 w 6067216"/>
                <a:gd name="connsiteY1" fmla="*/ 729536 h 4246853"/>
                <a:gd name="connsiteX2" fmla="*/ 2849113 w 6067216"/>
                <a:gd name="connsiteY2" fmla="*/ 3822 h 4246853"/>
                <a:gd name="connsiteX3" fmla="*/ 4823057 w 6067216"/>
                <a:gd name="connsiteY3" fmla="*/ 613422 h 4246853"/>
                <a:gd name="connsiteX4" fmla="*/ 5984199 w 6067216"/>
                <a:gd name="connsiteY4" fmla="*/ 2151937 h 4246853"/>
                <a:gd name="connsiteX5" fmla="*/ 5839056 w 6067216"/>
                <a:gd name="connsiteY5" fmla="*/ 3458222 h 4246853"/>
                <a:gd name="connsiteX6" fmla="*/ 5113342 w 6067216"/>
                <a:gd name="connsiteY6" fmla="*/ 4183936 h 4246853"/>
                <a:gd name="connsiteX7" fmla="*/ 4373113 w 6067216"/>
                <a:gd name="connsiteY7" fmla="*/ 4096851 h 4246853"/>
                <a:gd name="connsiteX8" fmla="*/ 4300542 w 6067216"/>
                <a:gd name="connsiteY8" fmla="*/ 3792051 h 4246853"/>
                <a:gd name="connsiteX9" fmla="*/ 4329571 w 6067216"/>
                <a:gd name="connsiteY9" fmla="*/ 3661422 h 4246853"/>
                <a:gd name="connsiteX10" fmla="*/ 3937685 w 6067216"/>
                <a:gd name="connsiteY10" fmla="*/ 3124393 h 4246853"/>
                <a:gd name="connsiteX11" fmla="*/ 3110370 w 6067216"/>
                <a:gd name="connsiteY11" fmla="*/ 2906679 h 4246853"/>
                <a:gd name="connsiteX12" fmla="*/ 2428199 w 6067216"/>
                <a:gd name="connsiteY12" fmla="*/ 3066336 h 4246853"/>
                <a:gd name="connsiteX13" fmla="*/ 1760542 w 6067216"/>
                <a:gd name="connsiteY13" fmla="*/ 3719479 h 4246853"/>
                <a:gd name="connsiteX14" fmla="*/ 1731513 w 6067216"/>
                <a:gd name="connsiteY14" fmla="*/ 4212965 h 4246853"/>
                <a:gd name="connsiteX15" fmla="*/ 1208999 w 6067216"/>
                <a:gd name="connsiteY15" fmla="*/ 4067822 h 4246853"/>
                <a:gd name="connsiteX16" fmla="*/ 483285 w 6067216"/>
                <a:gd name="connsiteY16" fmla="*/ 3646908 h 4246853"/>
                <a:gd name="connsiteX17" fmla="*/ 4314 w 6067216"/>
                <a:gd name="connsiteY17" fmla="*/ 2834107 h 4246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067216" h="4246853">
                  <a:moveTo>
                    <a:pt x="4314" y="2834107"/>
                  </a:moveTo>
                  <a:cubicBezTo>
                    <a:pt x="47857" y="2398678"/>
                    <a:pt x="379266" y="1169803"/>
                    <a:pt x="991285" y="729536"/>
                  </a:cubicBezTo>
                  <a:cubicBezTo>
                    <a:pt x="1603304" y="289269"/>
                    <a:pt x="2055665" y="47365"/>
                    <a:pt x="2849113" y="3822"/>
                  </a:cubicBezTo>
                  <a:cubicBezTo>
                    <a:pt x="3642561" y="-39721"/>
                    <a:pt x="4329571" y="296527"/>
                    <a:pt x="4823057" y="613422"/>
                  </a:cubicBezTo>
                  <a:cubicBezTo>
                    <a:pt x="5316543" y="930317"/>
                    <a:pt x="5822123" y="1687480"/>
                    <a:pt x="5984199" y="2151937"/>
                  </a:cubicBezTo>
                  <a:cubicBezTo>
                    <a:pt x="6146275" y="2616394"/>
                    <a:pt x="6056770" y="3117136"/>
                    <a:pt x="5839056" y="3458222"/>
                  </a:cubicBezTo>
                  <a:cubicBezTo>
                    <a:pt x="5621342" y="3799308"/>
                    <a:pt x="5302028" y="4121041"/>
                    <a:pt x="5113342" y="4183936"/>
                  </a:cubicBezTo>
                  <a:cubicBezTo>
                    <a:pt x="4958523" y="4121041"/>
                    <a:pt x="4527932" y="4159746"/>
                    <a:pt x="4373113" y="4096851"/>
                  </a:cubicBezTo>
                  <a:cubicBezTo>
                    <a:pt x="4230389" y="4058146"/>
                    <a:pt x="4290866" y="3859784"/>
                    <a:pt x="4300542" y="3792051"/>
                  </a:cubicBezTo>
                  <a:cubicBezTo>
                    <a:pt x="4310218" y="3724318"/>
                    <a:pt x="4390047" y="3772698"/>
                    <a:pt x="4329571" y="3661422"/>
                  </a:cubicBezTo>
                  <a:cubicBezTo>
                    <a:pt x="4269095" y="3550146"/>
                    <a:pt x="4162656" y="3247764"/>
                    <a:pt x="3937685" y="3124393"/>
                  </a:cubicBezTo>
                  <a:cubicBezTo>
                    <a:pt x="3712714" y="3001022"/>
                    <a:pt x="3371627" y="2882489"/>
                    <a:pt x="3110370" y="2906679"/>
                  </a:cubicBezTo>
                  <a:cubicBezTo>
                    <a:pt x="2849113" y="2930870"/>
                    <a:pt x="2670104" y="2930869"/>
                    <a:pt x="2428199" y="3066336"/>
                  </a:cubicBezTo>
                  <a:cubicBezTo>
                    <a:pt x="2186294" y="3201803"/>
                    <a:pt x="1908104" y="3550146"/>
                    <a:pt x="1760542" y="3719479"/>
                  </a:cubicBezTo>
                  <a:cubicBezTo>
                    <a:pt x="1612980" y="3888812"/>
                    <a:pt x="1736351" y="3850108"/>
                    <a:pt x="1731513" y="4212965"/>
                  </a:cubicBezTo>
                  <a:cubicBezTo>
                    <a:pt x="1730064" y="4321678"/>
                    <a:pt x="1385589" y="4140393"/>
                    <a:pt x="1208999" y="4067822"/>
                  </a:cubicBezTo>
                  <a:cubicBezTo>
                    <a:pt x="1032409" y="3995251"/>
                    <a:pt x="710675" y="3871879"/>
                    <a:pt x="483285" y="3646908"/>
                  </a:cubicBezTo>
                  <a:cubicBezTo>
                    <a:pt x="255895" y="3421937"/>
                    <a:pt x="-39229" y="3269536"/>
                    <a:pt x="4314" y="2834107"/>
                  </a:cubicBezTo>
                  <a:close/>
                </a:path>
              </a:pathLst>
            </a:cu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0" name="Retraso 39"/>
            <p:cNvSpPr/>
            <p:nvPr/>
          </p:nvSpPr>
          <p:spPr>
            <a:xfrm rot="16200000">
              <a:off x="4706864" y="5232400"/>
              <a:ext cx="1785257" cy="1465943"/>
            </a:xfrm>
            <a:prstGeom prst="flowChartDelay">
              <a:avLst/>
            </a:prstGeom>
            <a:solidFill>
              <a:srgbClr val="00B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1" name="Retraso 40"/>
            <p:cNvSpPr/>
            <p:nvPr/>
          </p:nvSpPr>
          <p:spPr>
            <a:xfrm rot="16200000">
              <a:off x="4852718" y="5521067"/>
              <a:ext cx="1493547" cy="1180319"/>
            </a:xfrm>
            <a:prstGeom prst="flowChartDelay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2" name="Elipse 41"/>
            <p:cNvSpPr/>
            <p:nvPr/>
          </p:nvSpPr>
          <p:spPr>
            <a:xfrm>
              <a:off x="5774360" y="5941268"/>
              <a:ext cx="324465" cy="324465"/>
            </a:xfrm>
            <a:prstGeom prst="ellipse">
              <a:avLst/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3" name="Elipse 42"/>
            <p:cNvSpPr/>
            <p:nvPr/>
          </p:nvSpPr>
          <p:spPr>
            <a:xfrm>
              <a:off x="6734629" y="3390841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4" name="Elipse 43"/>
            <p:cNvSpPr/>
            <p:nvPr/>
          </p:nvSpPr>
          <p:spPr>
            <a:xfrm>
              <a:off x="2817767" y="3135604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5" name="Elipse 44"/>
            <p:cNvSpPr/>
            <p:nvPr/>
          </p:nvSpPr>
          <p:spPr>
            <a:xfrm>
              <a:off x="3877999" y="1198302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6" name="Elipse 45"/>
            <p:cNvSpPr/>
            <p:nvPr/>
          </p:nvSpPr>
          <p:spPr>
            <a:xfrm>
              <a:off x="5624026" y="1927059"/>
              <a:ext cx="1578077" cy="145751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47" name="Triángulo isósceles 46"/>
          <p:cNvSpPr/>
          <p:nvPr/>
        </p:nvSpPr>
        <p:spPr>
          <a:xfrm>
            <a:off x="2757532" y="2236880"/>
            <a:ext cx="412954" cy="61943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Triángulo isósceles 47"/>
          <p:cNvSpPr/>
          <p:nvPr/>
        </p:nvSpPr>
        <p:spPr>
          <a:xfrm>
            <a:off x="3171866" y="2437670"/>
            <a:ext cx="411992" cy="4186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Triángulo isósceles 48"/>
          <p:cNvSpPr/>
          <p:nvPr/>
        </p:nvSpPr>
        <p:spPr>
          <a:xfrm>
            <a:off x="3622043" y="2437669"/>
            <a:ext cx="397129" cy="4255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Triángulo isósceles 49"/>
          <p:cNvSpPr/>
          <p:nvPr/>
        </p:nvSpPr>
        <p:spPr>
          <a:xfrm>
            <a:off x="4046427" y="2282561"/>
            <a:ext cx="412954" cy="5664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Triángulo isósceles 50"/>
          <p:cNvSpPr/>
          <p:nvPr/>
        </p:nvSpPr>
        <p:spPr>
          <a:xfrm>
            <a:off x="4460761" y="2483351"/>
            <a:ext cx="411992" cy="382829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Triángulo isósceles 51"/>
          <p:cNvSpPr/>
          <p:nvPr/>
        </p:nvSpPr>
        <p:spPr>
          <a:xfrm>
            <a:off x="4910938" y="2483350"/>
            <a:ext cx="397129" cy="3891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Triángulo isósceles 52"/>
          <p:cNvSpPr/>
          <p:nvPr/>
        </p:nvSpPr>
        <p:spPr>
          <a:xfrm>
            <a:off x="5316856" y="2241772"/>
            <a:ext cx="412954" cy="61943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Triángulo isósceles 53"/>
          <p:cNvSpPr/>
          <p:nvPr/>
        </p:nvSpPr>
        <p:spPr>
          <a:xfrm>
            <a:off x="5731190" y="2442562"/>
            <a:ext cx="411992" cy="4186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Triángulo isósceles 54"/>
          <p:cNvSpPr/>
          <p:nvPr/>
        </p:nvSpPr>
        <p:spPr>
          <a:xfrm>
            <a:off x="6181367" y="2442561"/>
            <a:ext cx="397129" cy="4255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Triángulo isósceles 55"/>
          <p:cNvSpPr/>
          <p:nvPr/>
        </p:nvSpPr>
        <p:spPr>
          <a:xfrm>
            <a:off x="6580633" y="2246161"/>
            <a:ext cx="412954" cy="61943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Triángulo isósceles 56"/>
          <p:cNvSpPr/>
          <p:nvPr/>
        </p:nvSpPr>
        <p:spPr>
          <a:xfrm>
            <a:off x="6994967" y="2446951"/>
            <a:ext cx="411992" cy="4186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Triángulo isósceles 57"/>
          <p:cNvSpPr/>
          <p:nvPr/>
        </p:nvSpPr>
        <p:spPr>
          <a:xfrm>
            <a:off x="7445144" y="2446950"/>
            <a:ext cx="397129" cy="4255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Triángulo isósceles 58"/>
          <p:cNvSpPr/>
          <p:nvPr/>
        </p:nvSpPr>
        <p:spPr>
          <a:xfrm>
            <a:off x="7851062" y="2255084"/>
            <a:ext cx="412954" cy="61943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Triángulo isósceles 59"/>
          <p:cNvSpPr/>
          <p:nvPr/>
        </p:nvSpPr>
        <p:spPr>
          <a:xfrm>
            <a:off x="8265396" y="2455874"/>
            <a:ext cx="411992" cy="4186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Triángulo isósceles 60"/>
          <p:cNvSpPr/>
          <p:nvPr/>
        </p:nvSpPr>
        <p:spPr>
          <a:xfrm>
            <a:off x="8715573" y="2455873"/>
            <a:ext cx="397129" cy="4255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Triángulo isósceles 61"/>
          <p:cNvSpPr/>
          <p:nvPr/>
        </p:nvSpPr>
        <p:spPr>
          <a:xfrm>
            <a:off x="9118660" y="2254401"/>
            <a:ext cx="412954" cy="61943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Triángulo isósceles 62"/>
          <p:cNvSpPr/>
          <p:nvPr/>
        </p:nvSpPr>
        <p:spPr>
          <a:xfrm>
            <a:off x="9532994" y="2455191"/>
            <a:ext cx="411992" cy="4186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Triángulo isósceles 63"/>
          <p:cNvSpPr/>
          <p:nvPr/>
        </p:nvSpPr>
        <p:spPr>
          <a:xfrm>
            <a:off x="11323257" y="2425485"/>
            <a:ext cx="397129" cy="4255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Triángulo isósceles 64"/>
          <p:cNvSpPr/>
          <p:nvPr/>
        </p:nvSpPr>
        <p:spPr>
          <a:xfrm>
            <a:off x="11727129" y="2446513"/>
            <a:ext cx="397129" cy="4255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Triángulo isósceles 68"/>
          <p:cNvSpPr/>
          <p:nvPr/>
        </p:nvSpPr>
        <p:spPr>
          <a:xfrm>
            <a:off x="4054922" y="6516122"/>
            <a:ext cx="411992" cy="382829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0" name="Triángulo isósceles 69"/>
          <p:cNvSpPr/>
          <p:nvPr/>
        </p:nvSpPr>
        <p:spPr>
          <a:xfrm>
            <a:off x="4505099" y="6516121"/>
            <a:ext cx="397129" cy="3891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Triángulo isósceles 70"/>
          <p:cNvSpPr/>
          <p:nvPr/>
        </p:nvSpPr>
        <p:spPr>
          <a:xfrm>
            <a:off x="4911017" y="6274543"/>
            <a:ext cx="412954" cy="61943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Triángulo isósceles 71"/>
          <p:cNvSpPr/>
          <p:nvPr/>
        </p:nvSpPr>
        <p:spPr>
          <a:xfrm>
            <a:off x="5325351" y="6475333"/>
            <a:ext cx="411992" cy="4186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Triángulo isósceles 72"/>
          <p:cNvSpPr/>
          <p:nvPr/>
        </p:nvSpPr>
        <p:spPr>
          <a:xfrm>
            <a:off x="5775528" y="6475332"/>
            <a:ext cx="397129" cy="4255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Triángulo isósceles 73"/>
          <p:cNvSpPr/>
          <p:nvPr/>
        </p:nvSpPr>
        <p:spPr>
          <a:xfrm>
            <a:off x="6174794" y="6278932"/>
            <a:ext cx="412954" cy="61943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Triángulo isósceles 74"/>
          <p:cNvSpPr/>
          <p:nvPr/>
        </p:nvSpPr>
        <p:spPr>
          <a:xfrm>
            <a:off x="6589128" y="6479722"/>
            <a:ext cx="411992" cy="4186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Triángulo isósceles 75"/>
          <p:cNvSpPr/>
          <p:nvPr/>
        </p:nvSpPr>
        <p:spPr>
          <a:xfrm>
            <a:off x="7039305" y="6479721"/>
            <a:ext cx="397129" cy="4255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Triángulo isósceles 76"/>
          <p:cNvSpPr/>
          <p:nvPr/>
        </p:nvSpPr>
        <p:spPr>
          <a:xfrm>
            <a:off x="7445223" y="6287855"/>
            <a:ext cx="412954" cy="61943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Triángulo isósceles 77"/>
          <p:cNvSpPr/>
          <p:nvPr/>
        </p:nvSpPr>
        <p:spPr>
          <a:xfrm>
            <a:off x="7859557" y="6488645"/>
            <a:ext cx="411992" cy="4186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Triángulo isósceles 78"/>
          <p:cNvSpPr/>
          <p:nvPr/>
        </p:nvSpPr>
        <p:spPr>
          <a:xfrm>
            <a:off x="8309734" y="6488644"/>
            <a:ext cx="397129" cy="425505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3" name="Triángulo isósceles 82"/>
          <p:cNvSpPr/>
          <p:nvPr/>
        </p:nvSpPr>
        <p:spPr>
          <a:xfrm>
            <a:off x="11315137" y="6446396"/>
            <a:ext cx="411992" cy="418642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5" name="Elipse 84"/>
          <p:cNvSpPr/>
          <p:nvPr/>
        </p:nvSpPr>
        <p:spPr>
          <a:xfrm>
            <a:off x="5943252" y="629410"/>
            <a:ext cx="1057867" cy="1238180"/>
          </a:xfrm>
          <a:prstGeom prst="ellipse">
            <a:avLst/>
          </a:prstGeom>
          <a:solidFill>
            <a:srgbClr val="66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6" name="Picture 2" descr="Resultado de imagen de montañas y rio dibujo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" t="20591" r="-653" b="29788"/>
          <a:stretch/>
        </p:blipFill>
        <p:spPr bwMode="auto">
          <a:xfrm>
            <a:off x="3653275" y="4306529"/>
            <a:ext cx="5496351" cy="2595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25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0" name="Grupo 4099"/>
          <p:cNvGrpSpPr/>
          <p:nvPr/>
        </p:nvGrpSpPr>
        <p:grpSpPr>
          <a:xfrm>
            <a:off x="752162" y="722672"/>
            <a:ext cx="4645748" cy="3878825"/>
            <a:chOff x="752162" y="722672"/>
            <a:chExt cx="5427160" cy="4664905"/>
          </a:xfrm>
        </p:grpSpPr>
        <p:sp>
          <p:nvSpPr>
            <p:cNvPr id="10" name="Elipse 9"/>
            <p:cNvSpPr/>
            <p:nvPr/>
          </p:nvSpPr>
          <p:spPr>
            <a:xfrm>
              <a:off x="914401" y="722672"/>
              <a:ext cx="973394" cy="988142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Elipse 10"/>
            <p:cNvSpPr/>
            <p:nvPr/>
          </p:nvSpPr>
          <p:spPr>
            <a:xfrm>
              <a:off x="1125793" y="919316"/>
              <a:ext cx="555522" cy="599767"/>
            </a:xfrm>
            <a:prstGeom prst="ellipse">
              <a:avLst/>
            </a:prstGeom>
            <a:solidFill>
              <a:srgbClr val="6633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6" name="Elipse 5"/>
            <p:cNvSpPr/>
            <p:nvPr/>
          </p:nvSpPr>
          <p:spPr>
            <a:xfrm>
              <a:off x="3539614" y="722672"/>
              <a:ext cx="973394" cy="988142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Elipse 11"/>
            <p:cNvSpPr/>
            <p:nvPr/>
          </p:nvSpPr>
          <p:spPr>
            <a:xfrm>
              <a:off x="3748550" y="929153"/>
              <a:ext cx="555522" cy="599767"/>
            </a:xfrm>
            <a:prstGeom prst="ellipse">
              <a:avLst/>
            </a:prstGeom>
            <a:solidFill>
              <a:srgbClr val="6633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Elipse 17"/>
            <p:cNvSpPr/>
            <p:nvPr/>
          </p:nvSpPr>
          <p:spPr>
            <a:xfrm>
              <a:off x="5711322" y="2941401"/>
              <a:ext cx="468000" cy="468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099" name="Forma libre 4098"/>
            <p:cNvSpPr/>
            <p:nvPr/>
          </p:nvSpPr>
          <p:spPr>
            <a:xfrm>
              <a:off x="3480619" y="4763730"/>
              <a:ext cx="604684" cy="515530"/>
            </a:xfrm>
            <a:custGeom>
              <a:avLst/>
              <a:gdLst>
                <a:gd name="connsiteX0" fmla="*/ 0 w 604684"/>
                <a:gd name="connsiteY0" fmla="*/ 486697 h 486697"/>
                <a:gd name="connsiteX1" fmla="*/ 575187 w 604684"/>
                <a:gd name="connsiteY1" fmla="*/ 412955 h 486697"/>
                <a:gd name="connsiteX2" fmla="*/ 604684 w 604684"/>
                <a:gd name="connsiteY2" fmla="*/ 29497 h 486697"/>
                <a:gd name="connsiteX3" fmla="*/ 44246 w 604684"/>
                <a:gd name="connsiteY3" fmla="*/ 0 h 486697"/>
                <a:gd name="connsiteX4" fmla="*/ 44246 w 604684"/>
                <a:gd name="connsiteY4" fmla="*/ 412955 h 486697"/>
                <a:gd name="connsiteX5" fmla="*/ 0 w 604684"/>
                <a:gd name="connsiteY5" fmla="*/ 486697 h 486697"/>
                <a:gd name="connsiteX0" fmla="*/ 0 w 604684"/>
                <a:gd name="connsiteY0" fmla="*/ 486697 h 486697"/>
                <a:gd name="connsiteX1" fmla="*/ 575187 w 604684"/>
                <a:gd name="connsiteY1" fmla="*/ 412955 h 486697"/>
                <a:gd name="connsiteX2" fmla="*/ 604684 w 604684"/>
                <a:gd name="connsiteY2" fmla="*/ 29497 h 486697"/>
                <a:gd name="connsiteX3" fmla="*/ 44246 w 604684"/>
                <a:gd name="connsiteY3" fmla="*/ 0 h 486697"/>
                <a:gd name="connsiteX4" fmla="*/ 0 w 604684"/>
                <a:gd name="connsiteY4" fmla="*/ 486697 h 486697"/>
                <a:gd name="connsiteX0" fmla="*/ 0 w 604684"/>
                <a:gd name="connsiteY0" fmla="*/ 486697 h 515530"/>
                <a:gd name="connsiteX1" fmla="*/ 575187 w 604684"/>
                <a:gd name="connsiteY1" fmla="*/ 412955 h 515530"/>
                <a:gd name="connsiteX2" fmla="*/ 604684 w 604684"/>
                <a:gd name="connsiteY2" fmla="*/ 29497 h 515530"/>
                <a:gd name="connsiteX3" fmla="*/ 44246 w 604684"/>
                <a:gd name="connsiteY3" fmla="*/ 0 h 515530"/>
                <a:gd name="connsiteX4" fmla="*/ 0 w 604684"/>
                <a:gd name="connsiteY4" fmla="*/ 486697 h 515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4684" h="515530">
                  <a:moveTo>
                    <a:pt x="0" y="486697"/>
                  </a:moveTo>
                  <a:cubicBezTo>
                    <a:pt x="88490" y="555523"/>
                    <a:pt x="474406" y="489155"/>
                    <a:pt x="575187" y="412955"/>
                  </a:cubicBezTo>
                  <a:lnTo>
                    <a:pt x="604684" y="29497"/>
                  </a:lnTo>
                  <a:lnTo>
                    <a:pt x="44246" y="0"/>
                  </a:lnTo>
                  <a:lnTo>
                    <a:pt x="0" y="486697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6" name="Forma libre 35"/>
            <p:cNvSpPr/>
            <p:nvPr/>
          </p:nvSpPr>
          <p:spPr>
            <a:xfrm>
              <a:off x="4702066" y="4670281"/>
              <a:ext cx="604684" cy="523046"/>
            </a:xfrm>
            <a:custGeom>
              <a:avLst/>
              <a:gdLst>
                <a:gd name="connsiteX0" fmla="*/ 0 w 604684"/>
                <a:gd name="connsiteY0" fmla="*/ 486697 h 486697"/>
                <a:gd name="connsiteX1" fmla="*/ 575187 w 604684"/>
                <a:gd name="connsiteY1" fmla="*/ 412955 h 486697"/>
                <a:gd name="connsiteX2" fmla="*/ 604684 w 604684"/>
                <a:gd name="connsiteY2" fmla="*/ 29497 h 486697"/>
                <a:gd name="connsiteX3" fmla="*/ 44246 w 604684"/>
                <a:gd name="connsiteY3" fmla="*/ 0 h 486697"/>
                <a:gd name="connsiteX4" fmla="*/ 44246 w 604684"/>
                <a:gd name="connsiteY4" fmla="*/ 412955 h 486697"/>
                <a:gd name="connsiteX5" fmla="*/ 0 w 604684"/>
                <a:gd name="connsiteY5" fmla="*/ 486697 h 486697"/>
                <a:gd name="connsiteX0" fmla="*/ 0 w 604684"/>
                <a:gd name="connsiteY0" fmla="*/ 486697 h 486697"/>
                <a:gd name="connsiteX1" fmla="*/ 575187 w 604684"/>
                <a:gd name="connsiteY1" fmla="*/ 412955 h 486697"/>
                <a:gd name="connsiteX2" fmla="*/ 604684 w 604684"/>
                <a:gd name="connsiteY2" fmla="*/ 29497 h 486697"/>
                <a:gd name="connsiteX3" fmla="*/ 44246 w 604684"/>
                <a:gd name="connsiteY3" fmla="*/ 0 h 486697"/>
                <a:gd name="connsiteX4" fmla="*/ 0 w 604684"/>
                <a:gd name="connsiteY4" fmla="*/ 486697 h 486697"/>
                <a:gd name="connsiteX0" fmla="*/ 0 w 604684"/>
                <a:gd name="connsiteY0" fmla="*/ 486697 h 515530"/>
                <a:gd name="connsiteX1" fmla="*/ 575187 w 604684"/>
                <a:gd name="connsiteY1" fmla="*/ 412955 h 515530"/>
                <a:gd name="connsiteX2" fmla="*/ 604684 w 604684"/>
                <a:gd name="connsiteY2" fmla="*/ 29497 h 515530"/>
                <a:gd name="connsiteX3" fmla="*/ 44246 w 604684"/>
                <a:gd name="connsiteY3" fmla="*/ 0 h 515530"/>
                <a:gd name="connsiteX4" fmla="*/ 0 w 604684"/>
                <a:gd name="connsiteY4" fmla="*/ 486697 h 515530"/>
                <a:gd name="connsiteX0" fmla="*/ 0 w 604684"/>
                <a:gd name="connsiteY0" fmla="*/ 486697 h 523046"/>
                <a:gd name="connsiteX1" fmla="*/ 589935 w 604684"/>
                <a:gd name="connsiteY1" fmla="*/ 442452 h 523046"/>
                <a:gd name="connsiteX2" fmla="*/ 604684 w 604684"/>
                <a:gd name="connsiteY2" fmla="*/ 29497 h 523046"/>
                <a:gd name="connsiteX3" fmla="*/ 44246 w 604684"/>
                <a:gd name="connsiteY3" fmla="*/ 0 h 523046"/>
                <a:gd name="connsiteX4" fmla="*/ 0 w 604684"/>
                <a:gd name="connsiteY4" fmla="*/ 486697 h 523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4684" h="523046">
                  <a:moveTo>
                    <a:pt x="0" y="486697"/>
                  </a:moveTo>
                  <a:cubicBezTo>
                    <a:pt x="88490" y="555523"/>
                    <a:pt x="489154" y="518652"/>
                    <a:pt x="589935" y="442452"/>
                  </a:cubicBezTo>
                  <a:lnTo>
                    <a:pt x="604684" y="29497"/>
                  </a:lnTo>
                  <a:lnTo>
                    <a:pt x="44246" y="0"/>
                  </a:lnTo>
                  <a:lnTo>
                    <a:pt x="0" y="486697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Forma libre 6"/>
            <p:cNvSpPr/>
            <p:nvPr/>
          </p:nvSpPr>
          <p:spPr>
            <a:xfrm>
              <a:off x="2782532" y="2502311"/>
              <a:ext cx="3205316" cy="2885266"/>
            </a:xfrm>
            <a:custGeom>
              <a:avLst/>
              <a:gdLst>
                <a:gd name="connsiteX0" fmla="*/ 58993 w 3170903"/>
                <a:gd name="connsiteY0" fmla="*/ 1460091 h 2831691"/>
                <a:gd name="connsiteX1" fmla="*/ 29497 w 3170903"/>
                <a:gd name="connsiteY1" fmla="*/ 2757949 h 2831691"/>
                <a:gd name="connsiteX2" fmla="*/ 811161 w 3170903"/>
                <a:gd name="connsiteY2" fmla="*/ 2743200 h 2831691"/>
                <a:gd name="connsiteX3" fmla="*/ 840658 w 3170903"/>
                <a:gd name="connsiteY3" fmla="*/ 2374491 h 2831691"/>
                <a:gd name="connsiteX4" fmla="*/ 2286000 w 3170903"/>
                <a:gd name="connsiteY4" fmla="*/ 2374491 h 2831691"/>
                <a:gd name="connsiteX5" fmla="*/ 2256503 w 3170903"/>
                <a:gd name="connsiteY5" fmla="*/ 2787445 h 2831691"/>
                <a:gd name="connsiteX6" fmla="*/ 3067664 w 3170903"/>
                <a:gd name="connsiteY6" fmla="*/ 2831691 h 2831691"/>
                <a:gd name="connsiteX7" fmla="*/ 3170903 w 3170903"/>
                <a:gd name="connsiteY7" fmla="*/ 914400 h 2831691"/>
                <a:gd name="connsiteX8" fmla="*/ 2448232 w 3170903"/>
                <a:gd name="connsiteY8" fmla="*/ 103239 h 2831691"/>
                <a:gd name="connsiteX9" fmla="*/ 1814052 w 3170903"/>
                <a:gd name="connsiteY9" fmla="*/ 0 h 2831691"/>
                <a:gd name="connsiteX10" fmla="*/ 339213 w 3170903"/>
                <a:gd name="connsiteY10" fmla="*/ 58994 h 2831691"/>
                <a:gd name="connsiteX11" fmla="*/ 73742 w 3170903"/>
                <a:gd name="connsiteY11" fmla="*/ 1533832 h 2831691"/>
                <a:gd name="connsiteX12" fmla="*/ 0 w 3170903"/>
                <a:gd name="connsiteY12" fmla="*/ 1548581 h 2831691"/>
                <a:gd name="connsiteX0" fmla="*/ 58993 w 3170903"/>
                <a:gd name="connsiteY0" fmla="*/ 1460091 h 2831691"/>
                <a:gd name="connsiteX1" fmla="*/ 29497 w 3170903"/>
                <a:gd name="connsiteY1" fmla="*/ 2757949 h 2831691"/>
                <a:gd name="connsiteX2" fmla="*/ 811161 w 3170903"/>
                <a:gd name="connsiteY2" fmla="*/ 2743200 h 2831691"/>
                <a:gd name="connsiteX3" fmla="*/ 840658 w 3170903"/>
                <a:gd name="connsiteY3" fmla="*/ 2374491 h 2831691"/>
                <a:gd name="connsiteX4" fmla="*/ 2286000 w 3170903"/>
                <a:gd name="connsiteY4" fmla="*/ 2374491 h 2831691"/>
                <a:gd name="connsiteX5" fmla="*/ 2256503 w 3170903"/>
                <a:gd name="connsiteY5" fmla="*/ 2787445 h 2831691"/>
                <a:gd name="connsiteX6" fmla="*/ 3067664 w 3170903"/>
                <a:gd name="connsiteY6" fmla="*/ 2831691 h 2831691"/>
                <a:gd name="connsiteX7" fmla="*/ 3170903 w 3170903"/>
                <a:gd name="connsiteY7" fmla="*/ 914400 h 2831691"/>
                <a:gd name="connsiteX8" fmla="*/ 2448232 w 3170903"/>
                <a:gd name="connsiteY8" fmla="*/ 103239 h 2831691"/>
                <a:gd name="connsiteX9" fmla="*/ 1814052 w 3170903"/>
                <a:gd name="connsiteY9" fmla="*/ 0 h 2831691"/>
                <a:gd name="connsiteX10" fmla="*/ 339213 w 3170903"/>
                <a:gd name="connsiteY10" fmla="*/ 58994 h 2831691"/>
                <a:gd name="connsiteX11" fmla="*/ 73742 w 3170903"/>
                <a:gd name="connsiteY11" fmla="*/ 1533832 h 2831691"/>
                <a:gd name="connsiteX12" fmla="*/ 0 w 3170903"/>
                <a:gd name="connsiteY12" fmla="*/ 1548581 h 2831691"/>
                <a:gd name="connsiteX0" fmla="*/ 58993 w 3170903"/>
                <a:gd name="connsiteY0" fmla="*/ 1460091 h 2831691"/>
                <a:gd name="connsiteX1" fmla="*/ 29497 w 3170903"/>
                <a:gd name="connsiteY1" fmla="*/ 2757949 h 2831691"/>
                <a:gd name="connsiteX2" fmla="*/ 811161 w 3170903"/>
                <a:gd name="connsiteY2" fmla="*/ 2743200 h 2831691"/>
                <a:gd name="connsiteX3" fmla="*/ 840658 w 3170903"/>
                <a:gd name="connsiteY3" fmla="*/ 2374491 h 2831691"/>
                <a:gd name="connsiteX4" fmla="*/ 2286000 w 3170903"/>
                <a:gd name="connsiteY4" fmla="*/ 2374491 h 2831691"/>
                <a:gd name="connsiteX5" fmla="*/ 2256503 w 3170903"/>
                <a:gd name="connsiteY5" fmla="*/ 2787445 h 2831691"/>
                <a:gd name="connsiteX6" fmla="*/ 3067664 w 3170903"/>
                <a:gd name="connsiteY6" fmla="*/ 2831691 h 2831691"/>
                <a:gd name="connsiteX7" fmla="*/ 3170903 w 3170903"/>
                <a:gd name="connsiteY7" fmla="*/ 914400 h 2831691"/>
                <a:gd name="connsiteX8" fmla="*/ 2698955 w 3170903"/>
                <a:gd name="connsiteY8" fmla="*/ 176981 h 2831691"/>
                <a:gd name="connsiteX9" fmla="*/ 1814052 w 3170903"/>
                <a:gd name="connsiteY9" fmla="*/ 0 h 2831691"/>
                <a:gd name="connsiteX10" fmla="*/ 339213 w 3170903"/>
                <a:gd name="connsiteY10" fmla="*/ 58994 h 2831691"/>
                <a:gd name="connsiteX11" fmla="*/ 73742 w 3170903"/>
                <a:gd name="connsiteY11" fmla="*/ 1533832 h 2831691"/>
                <a:gd name="connsiteX12" fmla="*/ 0 w 3170903"/>
                <a:gd name="connsiteY12" fmla="*/ 1548581 h 2831691"/>
                <a:gd name="connsiteX0" fmla="*/ 58993 w 3205503"/>
                <a:gd name="connsiteY0" fmla="*/ 1460091 h 2831691"/>
                <a:gd name="connsiteX1" fmla="*/ 29497 w 3205503"/>
                <a:gd name="connsiteY1" fmla="*/ 2757949 h 2831691"/>
                <a:gd name="connsiteX2" fmla="*/ 811161 w 3205503"/>
                <a:gd name="connsiteY2" fmla="*/ 2743200 h 2831691"/>
                <a:gd name="connsiteX3" fmla="*/ 840658 w 3205503"/>
                <a:gd name="connsiteY3" fmla="*/ 2374491 h 2831691"/>
                <a:gd name="connsiteX4" fmla="*/ 2286000 w 3205503"/>
                <a:gd name="connsiteY4" fmla="*/ 2374491 h 2831691"/>
                <a:gd name="connsiteX5" fmla="*/ 2256503 w 3205503"/>
                <a:gd name="connsiteY5" fmla="*/ 2787445 h 2831691"/>
                <a:gd name="connsiteX6" fmla="*/ 3067664 w 3205503"/>
                <a:gd name="connsiteY6" fmla="*/ 2831691 h 2831691"/>
                <a:gd name="connsiteX7" fmla="*/ 3170903 w 3205503"/>
                <a:gd name="connsiteY7" fmla="*/ 914400 h 2831691"/>
                <a:gd name="connsiteX8" fmla="*/ 2698955 w 3205503"/>
                <a:gd name="connsiteY8" fmla="*/ 176981 h 2831691"/>
                <a:gd name="connsiteX9" fmla="*/ 1814052 w 3205503"/>
                <a:gd name="connsiteY9" fmla="*/ 0 h 2831691"/>
                <a:gd name="connsiteX10" fmla="*/ 339213 w 3205503"/>
                <a:gd name="connsiteY10" fmla="*/ 58994 h 2831691"/>
                <a:gd name="connsiteX11" fmla="*/ 73742 w 3205503"/>
                <a:gd name="connsiteY11" fmla="*/ 1533832 h 2831691"/>
                <a:gd name="connsiteX12" fmla="*/ 0 w 3205503"/>
                <a:gd name="connsiteY12" fmla="*/ 1548581 h 2831691"/>
                <a:gd name="connsiteX0" fmla="*/ 58993 w 3189196"/>
                <a:gd name="connsiteY0" fmla="*/ 1460091 h 2861188"/>
                <a:gd name="connsiteX1" fmla="*/ 29497 w 3189196"/>
                <a:gd name="connsiteY1" fmla="*/ 2757949 h 2861188"/>
                <a:gd name="connsiteX2" fmla="*/ 811161 w 3189196"/>
                <a:gd name="connsiteY2" fmla="*/ 2743200 h 2861188"/>
                <a:gd name="connsiteX3" fmla="*/ 840658 w 3189196"/>
                <a:gd name="connsiteY3" fmla="*/ 2374491 h 2861188"/>
                <a:gd name="connsiteX4" fmla="*/ 2286000 w 3189196"/>
                <a:gd name="connsiteY4" fmla="*/ 2374491 h 2861188"/>
                <a:gd name="connsiteX5" fmla="*/ 2256503 w 3189196"/>
                <a:gd name="connsiteY5" fmla="*/ 2787445 h 2861188"/>
                <a:gd name="connsiteX6" fmla="*/ 2979174 w 3189196"/>
                <a:gd name="connsiteY6" fmla="*/ 2861188 h 2861188"/>
                <a:gd name="connsiteX7" fmla="*/ 3170903 w 3189196"/>
                <a:gd name="connsiteY7" fmla="*/ 914400 h 2861188"/>
                <a:gd name="connsiteX8" fmla="*/ 2698955 w 3189196"/>
                <a:gd name="connsiteY8" fmla="*/ 176981 h 2861188"/>
                <a:gd name="connsiteX9" fmla="*/ 1814052 w 3189196"/>
                <a:gd name="connsiteY9" fmla="*/ 0 h 2861188"/>
                <a:gd name="connsiteX10" fmla="*/ 339213 w 3189196"/>
                <a:gd name="connsiteY10" fmla="*/ 58994 h 2861188"/>
                <a:gd name="connsiteX11" fmla="*/ 73742 w 3189196"/>
                <a:gd name="connsiteY11" fmla="*/ 1533832 h 2861188"/>
                <a:gd name="connsiteX12" fmla="*/ 0 w 3189196"/>
                <a:gd name="connsiteY12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2286000 w 3205316"/>
                <a:gd name="connsiteY4" fmla="*/ 2374491 h 2861188"/>
                <a:gd name="connsiteX5" fmla="*/ 2256503 w 3205316"/>
                <a:gd name="connsiteY5" fmla="*/ 2787445 h 2861188"/>
                <a:gd name="connsiteX6" fmla="*/ 2979174 w 3205316"/>
                <a:gd name="connsiteY6" fmla="*/ 2861188 h 2861188"/>
                <a:gd name="connsiteX7" fmla="*/ 3170903 w 3205316"/>
                <a:gd name="connsiteY7" fmla="*/ 914400 h 2861188"/>
                <a:gd name="connsiteX8" fmla="*/ 2698955 w 3205316"/>
                <a:gd name="connsiteY8" fmla="*/ 176981 h 2861188"/>
                <a:gd name="connsiteX9" fmla="*/ 1814052 w 3205316"/>
                <a:gd name="connsiteY9" fmla="*/ 0 h 2861188"/>
                <a:gd name="connsiteX10" fmla="*/ 339213 w 3205316"/>
                <a:gd name="connsiteY10" fmla="*/ 58994 h 2861188"/>
                <a:gd name="connsiteX11" fmla="*/ 73742 w 3205316"/>
                <a:gd name="connsiteY11" fmla="*/ 1533832 h 2861188"/>
                <a:gd name="connsiteX12" fmla="*/ 0 w 3205316"/>
                <a:gd name="connsiteY12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2286000 w 3205316"/>
                <a:gd name="connsiteY4" fmla="*/ 2374491 h 2861188"/>
                <a:gd name="connsiteX5" fmla="*/ 2256503 w 3205316"/>
                <a:gd name="connsiteY5" fmla="*/ 2787445 h 2861188"/>
                <a:gd name="connsiteX6" fmla="*/ 2979174 w 3205316"/>
                <a:gd name="connsiteY6" fmla="*/ 2861188 h 2861188"/>
                <a:gd name="connsiteX7" fmla="*/ 3170903 w 3205316"/>
                <a:gd name="connsiteY7" fmla="*/ 914400 h 2861188"/>
                <a:gd name="connsiteX8" fmla="*/ 2698955 w 3205316"/>
                <a:gd name="connsiteY8" fmla="*/ 176981 h 2861188"/>
                <a:gd name="connsiteX9" fmla="*/ 1814052 w 3205316"/>
                <a:gd name="connsiteY9" fmla="*/ 0 h 2861188"/>
                <a:gd name="connsiteX10" fmla="*/ 339213 w 3205316"/>
                <a:gd name="connsiteY10" fmla="*/ 58994 h 2861188"/>
                <a:gd name="connsiteX11" fmla="*/ 73742 w 3205316"/>
                <a:gd name="connsiteY11" fmla="*/ 1533832 h 2861188"/>
                <a:gd name="connsiteX12" fmla="*/ 0 w 3205316"/>
                <a:gd name="connsiteY12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2286000 w 3205316"/>
                <a:gd name="connsiteY4" fmla="*/ 2374491 h 2861188"/>
                <a:gd name="connsiteX5" fmla="*/ 2256503 w 3205316"/>
                <a:gd name="connsiteY5" fmla="*/ 2787445 h 2861188"/>
                <a:gd name="connsiteX6" fmla="*/ 2979174 w 3205316"/>
                <a:gd name="connsiteY6" fmla="*/ 2861188 h 2861188"/>
                <a:gd name="connsiteX7" fmla="*/ 3170903 w 3205316"/>
                <a:gd name="connsiteY7" fmla="*/ 914400 h 2861188"/>
                <a:gd name="connsiteX8" fmla="*/ 2713704 w 3205316"/>
                <a:gd name="connsiteY8" fmla="*/ 235975 h 2861188"/>
                <a:gd name="connsiteX9" fmla="*/ 1814052 w 3205316"/>
                <a:gd name="connsiteY9" fmla="*/ 0 h 2861188"/>
                <a:gd name="connsiteX10" fmla="*/ 339213 w 3205316"/>
                <a:gd name="connsiteY10" fmla="*/ 58994 h 2861188"/>
                <a:gd name="connsiteX11" fmla="*/ 73742 w 3205316"/>
                <a:gd name="connsiteY11" fmla="*/ 1533832 h 2861188"/>
                <a:gd name="connsiteX12" fmla="*/ 0 w 3205316"/>
                <a:gd name="connsiteY12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1582991 w 3205316"/>
                <a:gd name="connsiteY4" fmla="*/ 2364658 h 2861188"/>
                <a:gd name="connsiteX5" fmla="*/ 2286000 w 3205316"/>
                <a:gd name="connsiteY5" fmla="*/ 2374491 h 2861188"/>
                <a:gd name="connsiteX6" fmla="*/ 2256503 w 3205316"/>
                <a:gd name="connsiteY6" fmla="*/ 2787445 h 2861188"/>
                <a:gd name="connsiteX7" fmla="*/ 2979174 w 3205316"/>
                <a:gd name="connsiteY7" fmla="*/ 2861188 h 2861188"/>
                <a:gd name="connsiteX8" fmla="*/ 3170903 w 3205316"/>
                <a:gd name="connsiteY8" fmla="*/ 914400 h 2861188"/>
                <a:gd name="connsiteX9" fmla="*/ 2713704 w 3205316"/>
                <a:gd name="connsiteY9" fmla="*/ 235975 h 2861188"/>
                <a:gd name="connsiteX10" fmla="*/ 1814052 w 3205316"/>
                <a:gd name="connsiteY10" fmla="*/ 0 h 2861188"/>
                <a:gd name="connsiteX11" fmla="*/ 339213 w 3205316"/>
                <a:gd name="connsiteY11" fmla="*/ 58994 h 2861188"/>
                <a:gd name="connsiteX12" fmla="*/ 73742 w 3205316"/>
                <a:gd name="connsiteY12" fmla="*/ 1533832 h 2861188"/>
                <a:gd name="connsiteX13" fmla="*/ 0 w 3205316"/>
                <a:gd name="connsiteY13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1582991 w 3205316"/>
                <a:gd name="connsiteY4" fmla="*/ 2364658 h 2861188"/>
                <a:gd name="connsiteX5" fmla="*/ 2286000 w 3205316"/>
                <a:gd name="connsiteY5" fmla="*/ 2374491 h 2861188"/>
                <a:gd name="connsiteX6" fmla="*/ 2256503 w 3205316"/>
                <a:gd name="connsiteY6" fmla="*/ 2787445 h 2861188"/>
                <a:gd name="connsiteX7" fmla="*/ 2979174 w 3205316"/>
                <a:gd name="connsiteY7" fmla="*/ 2861188 h 2861188"/>
                <a:gd name="connsiteX8" fmla="*/ 3170903 w 3205316"/>
                <a:gd name="connsiteY8" fmla="*/ 914400 h 2861188"/>
                <a:gd name="connsiteX9" fmla="*/ 2713704 w 3205316"/>
                <a:gd name="connsiteY9" fmla="*/ 235975 h 2861188"/>
                <a:gd name="connsiteX10" fmla="*/ 1814052 w 3205316"/>
                <a:gd name="connsiteY10" fmla="*/ 0 h 2861188"/>
                <a:gd name="connsiteX11" fmla="*/ 339213 w 3205316"/>
                <a:gd name="connsiteY11" fmla="*/ 58994 h 2861188"/>
                <a:gd name="connsiteX12" fmla="*/ 73742 w 3205316"/>
                <a:gd name="connsiteY12" fmla="*/ 1533832 h 2861188"/>
                <a:gd name="connsiteX13" fmla="*/ 0 w 3205316"/>
                <a:gd name="connsiteY13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2286000 w 3205316"/>
                <a:gd name="connsiteY4" fmla="*/ 2374491 h 2861188"/>
                <a:gd name="connsiteX5" fmla="*/ 2256503 w 3205316"/>
                <a:gd name="connsiteY5" fmla="*/ 2787445 h 2861188"/>
                <a:gd name="connsiteX6" fmla="*/ 2979174 w 3205316"/>
                <a:gd name="connsiteY6" fmla="*/ 2861188 h 2861188"/>
                <a:gd name="connsiteX7" fmla="*/ 3170903 w 3205316"/>
                <a:gd name="connsiteY7" fmla="*/ 914400 h 2861188"/>
                <a:gd name="connsiteX8" fmla="*/ 2713704 w 3205316"/>
                <a:gd name="connsiteY8" fmla="*/ 235975 h 2861188"/>
                <a:gd name="connsiteX9" fmla="*/ 1814052 w 3205316"/>
                <a:gd name="connsiteY9" fmla="*/ 0 h 2861188"/>
                <a:gd name="connsiteX10" fmla="*/ 339213 w 3205316"/>
                <a:gd name="connsiteY10" fmla="*/ 58994 h 2861188"/>
                <a:gd name="connsiteX11" fmla="*/ 73742 w 3205316"/>
                <a:gd name="connsiteY11" fmla="*/ 1533832 h 2861188"/>
                <a:gd name="connsiteX12" fmla="*/ 0 w 3205316"/>
                <a:gd name="connsiteY12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2286000 w 3205316"/>
                <a:gd name="connsiteY4" fmla="*/ 2374491 h 2861188"/>
                <a:gd name="connsiteX5" fmla="*/ 2256503 w 3205316"/>
                <a:gd name="connsiteY5" fmla="*/ 2787445 h 2861188"/>
                <a:gd name="connsiteX6" fmla="*/ 2979174 w 3205316"/>
                <a:gd name="connsiteY6" fmla="*/ 2861188 h 2861188"/>
                <a:gd name="connsiteX7" fmla="*/ 3170903 w 3205316"/>
                <a:gd name="connsiteY7" fmla="*/ 914400 h 2861188"/>
                <a:gd name="connsiteX8" fmla="*/ 2713704 w 3205316"/>
                <a:gd name="connsiteY8" fmla="*/ 235975 h 2861188"/>
                <a:gd name="connsiteX9" fmla="*/ 1814052 w 3205316"/>
                <a:gd name="connsiteY9" fmla="*/ 0 h 2861188"/>
                <a:gd name="connsiteX10" fmla="*/ 339213 w 3205316"/>
                <a:gd name="connsiteY10" fmla="*/ 58994 h 2861188"/>
                <a:gd name="connsiteX11" fmla="*/ 73742 w 3205316"/>
                <a:gd name="connsiteY11" fmla="*/ 1533832 h 2861188"/>
                <a:gd name="connsiteX12" fmla="*/ 0 w 3205316"/>
                <a:gd name="connsiteY12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2286000 w 3205316"/>
                <a:gd name="connsiteY4" fmla="*/ 2374491 h 2861188"/>
                <a:gd name="connsiteX5" fmla="*/ 2256503 w 3205316"/>
                <a:gd name="connsiteY5" fmla="*/ 2787445 h 2861188"/>
                <a:gd name="connsiteX6" fmla="*/ 2979174 w 3205316"/>
                <a:gd name="connsiteY6" fmla="*/ 2861188 h 2861188"/>
                <a:gd name="connsiteX7" fmla="*/ 3170903 w 3205316"/>
                <a:gd name="connsiteY7" fmla="*/ 914400 h 2861188"/>
                <a:gd name="connsiteX8" fmla="*/ 2713704 w 3205316"/>
                <a:gd name="connsiteY8" fmla="*/ 235975 h 2861188"/>
                <a:gd name="connsiteX9" fmla="*/ 1814052 w 3205316"/>
                <a:gd name="connsiteY9" fmla="*/ 0 h 2861188"/>
                <a:gd name="connsiteX10" fmla="*/ 339213 w 3205316"/>
                <a:gd name="connsiteY10" fmla="*/ 58994 h 2861188"/>
                <a:gd name="connsiteX11" fmla="*/ 73742 w 3205316"/>
                <a:gd name="connsiteY11" fmla="*/ 1533832 h 2861188"/>
                <a:gd name="connsiteX12" fmla="*/ 0 w 3205316"/>
                <a:gd name="connsiteY12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2286000 w 3205316"/>
                <a:gd name="connsiteY4" fmla="*/ 2374491 h 2861188"/>
                <a:gd name="connsiteX5" fmla="*/ 2256503 w 3205316"/>
                <a:gd name="connsiteY5" fmla="*/ 2787445 h 2861188"/>
                <a:gd name="connsiteX6" fmla="*/ 2979174 w 3205316"/>
                <a:gd name="connsiteY6" fmla="*/ 2861188 h 2861188"/>
                <a:gd name="connsiteX7" fmla="*/ 3170903 w 3205316"/>
                <a:gd name="connsiteY7" fmla="*/ 914400 h 2861188"/>
                <a:gd name="connsiteX8" fmla="*/ 2713704 w 3205316"/>
                <a:gd name="connsiteY8" fmla="*/ 235975 h 2861188"/>
                <a:gd name="connsiteX9" fmla="*/ 1814052 w 3205316"/>
                <a:gd name="connsiteY9" fmla="*/ 0 h 2861188"/>
                <a:gd name="connsiteX10" fmla="*/ 339213 w 3205316"/>
                <a:gd name="connsiteY10" fmla="*/ 58994 h 2861188"/>
                <a:gd name="connsiteX11" fmla="*/ 73742 w 3205316"/>
                <a:gd name="connsiteY11" fmla="*/ 1533832 h 2861188"/>
                <a:gd name="connsiteX12" fmla="*/ 0 w 3205316"/>
                <a:gd name="connsiteY12" fmla="*/ 1548581 h 2861188"/>
                <a:gd name="connsiteX0" fmla="*/ 58993 w 3205316"/>
                <a:gd name="connsiteY0" fmla="*/ 1460091 h 2861188"/>
                <a:gd name="connsiteX1" fmla="*/ 29497 w 3205316"/>
                <a:gd name="connsiteY1" fmla="*/ 2757949 h 2861188"/>
                <a:gd name="connsiteX2" fmla="*/ 811161 w 3205316"/>
                <a:gd name="connsiteY2" fmla="*/ 2743200 h 2861188"/>
                <a:gd name="connsiteX3" fmla="*/ 840658 w 3205316"/>
                <a:gd name="connsiteY3" fmla="*/ 2374491 h 2861188"/>
                <a:gd name="connsiteX4" fmla="*/ 2286000 w 3205316"/>
                <a:gd name="connsiteY4" fmla="*/ 2374491 h 2861188"/>
                <a:gd name="connsiteX5" fmla="*/ 2256503 w 3205316"/>
                <a:gd name="connsiteY5" fmla="*/ 2787445 h 2861188"/>
                <a:gd name="connsiteX6" fmla="*/ 2979174 w 3205316"/>
                <a:gd name="connsiteY6" fmla="*/ 2861188 h 2861188"/>
                <a:gd name="connsiteX7" fmla="*/ 3170903 w 3205316"/>
                <a:gd name="connsiteY7" fmla="*/ 914400 h 2861188"/>
                <a:gd name="connsiteX8" fmla="*/ 2713704 w 3205316"/>
                <a:gd name="connsiteY8" fmla="*/ 235975 h 2861188"/>
                <a:gd name="connsiteX9" fmla="*/ 1814052 w 3205316"/>
                <a:gd name="connsiteY9" fmla="*/ 0 h 2861188"/>
                <a:gd name="connsiteX10" fmla="*/ 339213 w 3205316"/>
                <a:gd name="connsiteY10" fmla="*/ 58994 h 2861188"/>
                <a:gd name="connsiteX11" fmla="*/ 73742 w 3205316"/>
                <a:gd name="connsiteY11" fmla="*/ 1533832 h 2861188"/>
                <a:gd name="connsiteX12" fmla="*/ 0 w 3205316"/>
                <a:gd name="connsiteY12" fmla="*/ 1548581 h 2861188"/>
                <a:gd name="connsiteX0" fmla="*/ 58993 w 3205316"/>
                <a:gd name="connsiteY0" fmla="*/ 1460091 h 2864137"/>
                <a:gd name="connsiteX1" fmla="*/ 29497 w 3205316"/>
                <a:gd name="connsiteY1" fmla="*/ 2757949 h 2864137"/>
                <a:gd name="connsiteX2" fmla="*/ 811161 w 3205316"/>
                <a:gd name="connsiteY2" fmla="*/ 2743200 h 2864137"/>
                <a:gd name="connsiteX3" fmla="*/ 840658 w 3205316"/>
                <a:gd name="connsiteY3" fmla="*/ 2374491 h 2864137"/>
                <a:gd name="connsiteX4" fmla="*/ 2286000 w 3205316"/>
                <a:gd name="connsiteY4" fmla="*/ 2374491 h 2864137"/>
                <a:gd name="connsiteX5" fmla="*/ 2256503 w 3205316"/>
                <a:gd name="connsiteY5" fmla="*/ 2787445 h 2864137"/>
                <a:gd name="connsiteX6" fmla="*/ 2979174 w 3205316"/>
                <a:gd name="connsiteY6" fmla="*/ 2861188 h 2864137"/>
                <a:gd name="connsiteX7" fmla="*/ 3170903 w 3205316"/>
                <a:gd name="connsiteY7" fmla="*/ 914400 h 2864137"/>
                <a:gd name="connsiteX8" fmla="*/ 2713704 w 3205316"/>
                <a:gd name="connsiteY8" fmla="*/ 235975 h 2864137"/>
                <a:gd name="connsiteX9" fmla="*/ 1814052 w 3205316"/>
                <a:gd name="connsiteY9" fmla="*/ 0 h 2864137"/>
                <a:gd name="connsiteX10" fmla="*/ 339213 w 3205316"/>
                <a:gd name="connsiteY10" fmla="*/ 58994 h 2864137"/>
                <a:gd name="connsiteX11" fmla="*/ 73742 w 3205316"/>
                <a:gd name="connsiteY11" fmla="*/ 1533832 h 2864137"/>
                <a:gd name="connsiteX12" fmla="*/ 0 w 3205316"/>
                <a:gd name="connsiteY12" fmla="*/ 1548581 h 2864137"/>
                <a:gd name="connsiteX0" fmla="*/ 58993 w 3205316"/>
                <a:gd name="connsiteY0" fmla="*/ 1460091 h 2885266"/>
                <a:gd name="connsiteX1" fmla="*/ 29497 w 3205316"/>
                <a:gd name="connsiteY1" fmla="*/ 2757949 h 2885266"/>
                <a:gd name="connsiteX2" fmla="*/ 811161 w 3205316"/>
                <a:gd name="connsiteY2" fmla="*/ 2743200 h 2885266"/>
                <a:gd name="connsiteX3" fmla="*/ 840658 w 3205316"/>
                <a:gd name="connsiteY3" fmla="*/ 2374491 h 2885266"/>
                <a:gd name="connsiteX4" fmla="*/ 2286000 w 3205316"/>
                <a:gd name="connsiteY4" fmla="*/ 2374491 h 2885266"/>
                <a:gd name="connsiteX5" fmla="*/ 2256503 w 3205316"/>
                <a:gd name="connsiteY5" fmla="*/ 2787445 h 2885266"/>
                <a:gd name="connsiteX6" fmla="*/ 2979174 w 3205316"/>
                <a:gd name="connsiteY6" fmla="*/ 2861188 h 2885266"/>
                <a:gd name="connsiteX7" fmla="*/ 3170903 w 3205316"/>
                <a:gd name="connsiteY7" fmla="*/ 914400 h 2885266"/>
                <a:gd name="connsiteX8" fmla="*/ 2713704 w 3205316"/>
                <a:gd name="connsiteY8" fmla="*/ 235975 h 2885266"/>
                <a:gd name="connsiteX9" fmla="*/ 1814052 w 3205316"/>
                <a:gd name="connsiteY9" fmla="*/ 0 h 2885266"/>
                <a:gd name="connsiteX10" fmla="*/ 339213 w 3205316"/>
                <a:gd name="connsiteY10" fmla="*/ 58994 h 2885266"/>
                <a:gd name="connsiteX11" fmla="*/ 73742 w 3205316"/>
                <a:gd name="connsiteY11" fmla="*/ 1533832 h 2885266"/>
                <a:gd name="connsiteX12" fmla="*/ 0 w 3205316"/>
                <a:gd name="connsiteY12" fmla="*/ 1548581 h 2885266"/>
                <a:gd name="connsiteX0" fmla="*/ 58993 w 3205316"/>
                <a:gd name="connsiteY0" fmla="*/ 1460091 h 2998911"/>
                <a:gd name="connsiteX1" fmla="*/ 29497 w 3205316"/>
                <a:gd name="connsiteY1" fmla="*/ 2757949 h 2998911"/>
                <a:gd name="connsiteX2" fmla="*/ 811161 w 3205316"/>
                <a:gd name="connsiteY2" fmla="*/ 2743200 h 2998911"/>
                <a:gd name="connsiteX3" fmla="*/ 840658 w 3205316"/>
                <a:gd name="connsiteY3" fmla="*/ 2374491 h 2998911"/>
                <a:gd name="connsiteX4" fmla="*/ 2286000 w 3205316"/>
                <a:gd name="connsiteY4" fmla="*/ 2374491 h 2998911"/>
                <a:gd name="connsiteX5" fmla="*/ 2256503 w 3205316"/>
                <a:gd name="connsiteY5" fmla="*/ 2787445 h 2998911"/>
                <a:gd name="connsiteX6" fmla="*/ 2979174 w 3205316"/>
                <a:gd name="connsiteY6" fmla="*/ 2861188 h 2998911"/>
                <a:gd name="connsiteX7" fmla="*/ 3170903 w 3205316"/>
                <a:gd name="connsiteY7" fmla="*/ 914400 h 2998911"/>
                <a:gd name="connsiteX8" fmla="*/ 2713704 w 3205316"/>
                <a:gd name="connsiteY8" fmla="*/ 235975 h 2998911"/>
                <a:gd name="connsiteX9" fmla="*/ 1814052 w 3205316"/>
                <a:gd name="connsiteY9" fmla="*/ 0 h 2998911"/>
                <a:gd name="connsiteX10" fmla="*/ 339213 w 3205316"/>
                <a:gd name="connsiteY10" fmla="*/ 58994 h 2998911"/>
                <a:gd name="connsiteX11" fmla="*/ 73742 w 3205316"/>
                <a:gd name="connsiteY11" fmla="*/ 1533832 h 2998911"/>
                <a:gd name="connsiteX12" fmla="*/ 0 w 3205316"/>
                <a:gd name="connsiteY12" fmla="*/ 1548581 h 2998911"/>
                <a:gd name="connsiteX0" fmla="*/ 58993 w 3205316"/>
                <a:gd name="connsiteY0" fmla="*/ 1460091 h 2885266"/>
                <a:gd name="connsiteX1" fmla="*/ 29497 w 3205316"/>
                <a:gd name="connsiteY1" fmla="*/ 2757949 h 2885266"/>
                <a:gd name="connsiteX2" fmla="*/ 811161 w 3205316"/>
                <a:gd name="connsiteY2" fmla="*/ 2743200 h 2885266"/>
                <a:gd name="connsiteX3" fmla="*/ 840658 w 3205316"/>
                <a:gd name="connsiteY3" fmla="*/ 2374491 h 2885266"/>
                <a:gd name="connsiteX4" fmla="*/ 2286000 w 3205316"/>
                <a:gd name="connsiteY4" fmla="*/ 2374491 h 2885266"/>
                <a:gd name="connsiteX5" fmla="*/ 2256503 w 3205316"/>
                <a:gd name="connsiteY5" fmla="*/ 2787445 h 2885266"/>
                <a:gd name="connsiteX6" fmla="*/ 2979174 w 3205316"/>
                <a:gd name="connsiteY6" fmla="*/ 2861188 h 2885266"/>
                <a:gd name="connsiteX7" fmla="*/ 3170903 w 3205316"/>
                <a:gd name="connsiteY7" fmla="*/ 914400 h 2885266"/>
                <a:gd name="connsiteX8" fmla="*/ 2713704 w 3205316"/>
                <a:gd name="connsiteY8" fmla="*/ 235975 h 2885266"/>
                <a:gd name="connsiteX9" fmla="*/ 1814052 w 3205316"/>
                <a:gd name="connsiteY9" fmla="*/ 0 h 2885266"/>
                <a:gd name="connsiteX10" fmla="*/ 339213 w 3205316"/>
                <a:gd name="connsiteY10" fmla="*/ 58994 h 2885266"/>
                <a:gd name="connsiteX11" fmla="*/ 73742 w 3205316"/>
                <a:gd name="connsiteY11" fmla="*/ 1533832 h 2885266"/>
                <a:gd name="connsiteX12" fmla="*/ 0 w 3205316"/>
                <a:gd name="connsiteY12" fmla="*/ 1548581 h 2885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205316" h="2885266">
                  <a:moveTo>
                    <a:pt x="58993" y="1460091"/>
                  </a:moveTo>
                  <a:lnTo>
                    <a:pt x="29497" y="2757949"/>
                  </a:lnTo>
                  <a:cubicBezTo>
                    <a:pt x="154858" y="2971800"/>
                    <a:pt x="734962" y="2880852"/>
                    <a:pt x="811161" y="2743200"/>
                  </a:cubicBezTo>
                  <a:lnTo>
                    <a:pt x="840658" y="2374491"/>
                  </a:lnTo>
                  <a:cubicBezTo>
                    <a:pt x="1174956" y="2431027"/>
                    <a:pt x="1474838" y="2659626"/>
                    <a:pt x="2286000" y="2374491"/>
                  </a:cubicBezTo>
                  <a:lnTo>
                    <a:pt x="2256503" y="2787445"/>
                  </a:lnTo>
                  <a:cubicBezTo>
                    <a:pt x="2372032" y="2868561"/>
                    <a:pt x="2738284" y="2878395"/>
                    <a:pt x="2979174" y="2861188"/>
                  </a:cubicBezTo>
                  <a:cubicBezTo>
                    <a:pt x="3234813" y="2490021"/>
                    <a:pt x="3232355" y="1356852"/>
                    <a:pt x="3170903" y="914400"/>
                  </a:cubicBezTo>
                  <a:cubicBezTo>
                    <a:pt x="3067664" y="459658"/>
                    <a:pt x="2939846" y="388375"/>
                    <a:pt x="2713704" y="235975"/>
                  </a:cubicBezTo>
                  <a:cubicBezTo>
                    <a:pt x="2487562" y="83575"/>
                    <a:pt x="2207342" y="19664"/>
                    <a:pt x="1814052" y="0"/>
                  </a:cubicBezTo>
                  <a:lnTo>
                    <a:pt x="339213" y="58994"/>
                  </a:lnTo>
                  <a:lnTo>
                    <a:pt x="73742" y="1533832"/>
                  </a:lnTo>
                  <a:lnTo>
                    <a:pt x="0" y="154858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Elipse 4"/>
            <p:cNvSpPr/>
            <p:nvPr/>
          </p:nvSpPr>
          <p:spPr>
            <a:xfrm>
              <a:off x="752162" y="1056969"/>
              <a:ext cx="3923075" cy="2993922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Elipse 12"/>
            <p:cNvSpPr/>
            <p:nvPr/>
          </p:nvSpPr>
          <p:spPr>
            <a:xfrm>
              <a:off x="1961536" y="3069770"/>
              <a:ext cx="1460089" cy="882798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Elipse 15"/>
            <p:cNvSpPr/>
            <p:nvPr/>
          </p:nvSpPr>
          <p:spPr>
            <a:xfrm>
              <a:off x="2374491" y="3074690"/>
              <a:ext cx="619438" cy="405933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Elipse 18"/>
            <p:cNvSpPr/>
            <p:nvPr/>
          </p:nvSpPr>
          <p:spPr>
            <a:xfrm>
              <a:off x="3674810" y="2860285"/>
              <a:ext cx="144000" cy="144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20" name="Elipse 19"/>
            <p:cNvSpPr/>
            <p:nvPr/>
          </p:nvSpPr>
          <p:spPr>
            <a:xfrm>
              <a:off x="3522714" y="3221610"/>
              <a:ext cx="432000" cy="432000"/>
            </a:xfrm>
            <a:prstGeom prst="ellipse">
              <a:avLst/>
            </a:prstGeom>
            <a:solidFill>
              <a:srgbClr val="FF66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Elipse 21"/>
            <p:cNvSpPr/>
            <p:nvPr/>
          </p:nvSpPr>
          <p:spPr>
            <a:xfrm>
              <a:off x="1629707" y="2909449"/>
              <a:ext cx="144000" cy="144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23" name="Elipse 22"/>
            <p:cNvSpPr/>
            <p:nvPr/>
          </p:nvSpPr>
          <p:spPr>
            <a:xfrm>
              <a:off x="1435822" y="3191102"/>
              <a:ext cx="432000" cy="432000"/>
            </a:xfrm>
            <a:prstGeom prst="ellipse">
              <a:avLst/>
            </a:prstGeom>
            <a:solidFill>
              <a:srgbClr val="FF66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24" name="Conector recto 23"/>
            <p:cNvCxnSpPr>
              <a:stCxn id="16" idx="4"/>
            </p:cNvCxnSpPr>
            <p:nvPr/>
          </p:nvCxnSpPr>
          <p:spPr>
            <a:xfrm>
              <a:off x="2684210" y="3480623"/>
              <a:ext cx="0" cy="23412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97" name="Arco 4096"/>
            <p:cNvSpPr/>
            <p:nvPr/>
          </p:nvSpPr>
          <p:spPr>
            <a:xfrm rot="8852134">
              <a:off x="2328227" y="2984574"/>
              <a:ext cx="557212" cy="767535"/>
            </a:xfrm>
            <a:prstGeom prst="arc">
              <a:avLst>
                <a:gd name="adj1" fmla="val 15621562"/>
                <a:gd name="adj2" fmla="val 19551967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40" name="Elipse 39"/>
          <p:cNvSpPr/>
          <p:nvPr/>
        </p:nvSpPr>
        <p:spPr>
          <a:xfrm>
            <a:off x="5956809" y="180599"/>
            <a:ext cx="3358224" cy="2489418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Elipse 40"/>
          <p:cNvSpPr/>
          <p:nvPr/>
        </p:nvSpPr>
        <p:spPr>
          <a:xfrm>
            <a:off x="7502397" y="3015883"/>
            <a:ext cx="833243" cy="821631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Elipse 41"/>
          <p:cNvSpPr/>
          <p:nvPr/>
        </p:nvSpPr>
        <p:spPr>
          <a:xfrm>
            <a:off x="8412183" y="3007255"/>
            <a:ext cx="833243" cy="821631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Elipse 42"/>
          <p:cNvSpPr/>
          <p:nvPr/>
        </p:nvSpPr>
        <p:spPr>
          <a:xfrm>
            <a:off x="9427873" y="3152610"/>
            <a:ext cx="475537" cy="498701"/>
          </a:xfrm>
          <a:prstGeom prst="ellipse">
            <a:avLst/>
          </a:prstGeom>
          <a:solidFill>
            <a:srgbClr val="6633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Elipse 43"/>
          <p:cNvSpPr/>
          <p:nvPr/>
        </p:nvSpPr>
        <p:spPr>
          <a:xfrm>
            <a:off x="10034106" y="3159720"/>
            <a:ext cx="475537" cy="498701"/>
          </a:xfrm>
          <a:prstGeom prst="ellipse">
            <a:avLst/>
          </a:prstGeom>
          <a:solidFill>
            <a:srgbClr val="6633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Elipse 44"/>
          <p:cNvSpPr/>
          <p:nvPr/>
        </p:nvSpPr>
        <p:spPr>
          <a:xfrm>
            <a:off x="10640339" y="3223501"/>
            <a:ext cx="400617" cy="389138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Elipse 45"/>
          <p:cNvSpPr/>
          <p:nvPr/>
        </p:nvSpPr>
        <p:spPr>
          <a:xfrm>
            <a:off x="7578941" y="4297103"/>
            <a:ext cx="1249863" cy="73403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7" name="Conector recto 46"/>
          <p:cNvCxnSpPr/>
          <p:nvPr/>
        </p:nvCxnSpPr>
        <p:spPr>
          <a:xfrm>
            <a:off x="8219583" y="4665363"/>
            <a:ext cx="0" cy="1946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o 47"/>
          <p:cNvSpPr/>
          <p:nvPr/>
        </p:nvSpPr>
        <p:spPr>
          <a:xfrm rot="8852134">
            <a:off x="7914855" y="4252902"/>
            <a:ext cx="476984" cy="638198"/>
          </a:xfrm>
          <a:prstGeom prst="arc">
            <a:avLst>
              <a:gd name="adj1" fmla="val 15621562"/>
              <a:gd name="adj2" fmla="val 1955196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Elipse 48"/>
          <p:cNvSpPr/>
          <p:nvPr/>
        </p:nvSpPr>
        <p:spPr>
          <a:xfrm>
            <a:off x="9373160" y="4186813"/>
            <a:ext cx="530250" cy="33753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Elipse 49"/>
          <p:cNvSpPr/>
          <p:nvPr/>
        </p:nvSpPr>
        <p:spPr>
          <a:xfrm>
            <a:off x="10210240" y="4237235"/>
            <a:ext cx="123267" cy="11973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1" name="Elipse 50"/>
          <p:cNvSpPr/>
          <p:nvPr/>
        </p:nvSpPr>
        <p:spPr>
          <a:xfrm>
            <a:off x="10483171" y="4222526"/>
            <a:ext cx="123267" cy="11973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2" name="Elipse 51"/>
          <p:cNvSpPr/>
          <p:nvPr/>
        </p:nvSpPr>
        <p:spPr>
          <a:xfrm>
            <a:off x="9480741" y="4762700"/>
            <a:ext cx="369800" cy="359204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Elipse 52"/>
          <p:cNvSpPr/>
          <p:nvPr/>
        </p:nvSpPr>
        <p:spPr>
          <a:xfrm>
            <a:off x="9963707" y="4789648"/>
            <a:ext cx="369800" cy="359204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Forma libre 53"/>
          <p:cNvSpPr/>
          <p:nvPr/>
        </p:nvSpPr>
        <p:spPr>
          <a:xfrm>
            <a:off x="9373160" y="375273"/>
            <a:ext cx="2743809" cy="2399072"/>
          </a:xfrm>
          <a:custGeom>
            <a:avLst/>
            <a:gdLst>
              <a:gd name="connsiteX0" fmla="*/ 58993 w 3170903"/>
              <a:gd name="connsiteY0" fmla="*/ 1460091 h 2831691"/>
              <a:gd name="connsiteX1" fmla="*/ 29497 w 3170903"/>
              <a:gd name="connsiteY1" fmla="*/ 2757949 h 2831691"/>
              <a:gd name="connsiteX2" fmla="*/ 811161 w 3170903"/>
              <a:gd name="connsiteY2" fmla="*/ 2743200 h 2831691"/>
              <a:gd name="connsiteX3" fmla="*/ 840658 w 3170903"/>
              <a:gd name="connsiteY3" fmla="*/ 2374491 h 2831691"/>
              <a:gd name="connsiteX4" fmla="*/ 2286000 w 3170903"/>
              <a:gd name="connsiteY4" fmla="*/ 2374491 h 2831691"/>
              <a:gd name="connsiteX5" fmla="*/ 2256503 w 3170903"/>
              <a:gd name="connsiteY5" fmla="*/ 2787445 h 2831691"/>
              <a:gd name="connsiteX6" fmla="*/ 3067664 w 3170903"/>
              <a:gd name="connsiteY6" fmla="*/ 2831691 h 2831691"/>
              <a:gd name="connsiteX7" fmla="*/ 3170903 w 3170903"/>
              <a:gd name="connsiteY7" fmla="*/ 914400 h 2831691"/>
              <a:gd name="connsiteX8" fmla="*/ 2448232 w 3170903"/>
              <a:gd name="connsiteY8" fmla="*/ 103239 h 2831691"/>
              <a:gd name="connsiteX9" fmla="*/ 1814052 w 3170903"/>
              <a:gd name="connsiteY9" fmla="*/ 0 h 2831691"/>
              <a:gd name="connsiteX10" fmla="*/ 339213 w 3170903"/>
              <a:gd name="connsiteY10" fmla="*/ 58994 h 2831691"/>
              <a:gd name="connsiteX11" fmla="*/ 73742 w 3170903"/>
              <a:gd name="connsiteY11" fmla="*/ 1533832 h 2831691"/>
              <a:gd name="connsiteX12" fmla="*/ 0 w 3170903"/>
              <a:gd name="connsiteY12" fmla="*/ 1548581 h 2831691"/>
              <a:gd name="connsiteX0" fmla="*/ 58993 w 3170903"/>
              <a:gd name="connsiteY0" fmla="*/ 1460091 h 2831691"/>
              <a:gd name="connsiteX1" fmla="*/ 29497 w 3170903"/>
              <a:gd name="connsiteY1" fmla="*/ 2757949 h 2831691"/>
              <a:gd name="connsiteX2" fmla="*/ 811161 w 3170903"/>
              <a:gd name="connsiteY2" fmla="*/ 2743200 h 2831691"/>
              <a:gd name="connsiteX3" fmla="*/ 840658 w 3170903"/>
              <a:gd name="connsiteY3" fmla="*/ 2374491 h 2831691"/>
              <a:gd name="connsiteX4" fmla="*/ 2286000 w 3170903"/>
              <a:gd name="connsiteY4" fmla="*/ 2374491 h 2831691"/>
              <a:gd name="connsiteX5" fmla="*/ 2256503 w 3170903"/>
              <a:gd name="connsiteY5" fmla="*/ 2787445 h 2831691"/>
              <a:gd name="connsiteX6" fmla="*/ 3067664 w 3170903"/>
              <a:gd name="connsiteY6" fmla="*/ 2831691 h 2831691"/>
              <a:gd name="connsiteX7" fmla="*/ 3170903 w 3170903"/>
              <a:gd name="connsiteY7" fmla="*/ 914400 h 2831691"/>
              <a:gd name="connsiteX8" fmla="*/ 2448232 w 3170903"/>
              <a:gd name="connsiteY8" fmla="*/ 103239 h 2831691"/>
              <a:gd name="connsiteX9" fmla="*/ 1814052 w 3170903"/>
              <a:gd name="connsiteY9" fmla="*/ 0 h 2831691"/>
              <a:gd name="connsiteX10" fmla="*/ 339213 w 3170903"/>
              <a:gd name="connsiteY10" fmla="*/ 58994 h 2831691"/>
              <a:gd name="connsiteX11" fmla="*/ 73742 w 3170903"/>
              <a:gd name="connsiteY11" fmla="*/ 1533832 h 2831691"/>
              <a:gd name="connsiteX12" fmla="*/ 0 w 3170903"/>
              <a:gd name="connsiteY12" fmla="*/ 1548581 h 2831691"/>
              <a:gd name="connsiteX0" fmla="*/ 58993 w 3170903"/>
              <a:gd name="connsiteY0" fmla="*/ 1460091 h 2831691"/>
              <a:gd name="connsiteX1" fmla="*/ 29497 w 3170903"/>
              <a:gd name="connsiteY1" fmla="*/ 2757949 h 2831691"/>
              <a:gd name="connsiteX2" fmla="*/ 811161 w 3170903"/>
              <a:gd name="connsiteY2" fmla="*/ 2743200 h 2831691"/>
              <a:gd name="connsiteX3" fmla="*/ 840658 w 3170903"/>
              <a:gd name="connsiteY3" fmla="*/ 2374491 h 2831691"/>
              <a:gd name="connsiteX4" fmla="*/ 2286000 w 3170903"/>
              <a:gd name="connsiteY4" fmla="*/ 2374491 h 2831691"/>
              <a:gd name="connsiteX5" fmla="*/ 2256503 w 3170903"/>
              <a:gd name="connsiteY5" fmla="*/ 2787445 h 2831691"/>
              <a:gd name="connsiteX6" fmla="*/ 3067664 w 3170903"/>
              <a:gd name="connsiteY6" fmla="*/ 2831691 h 2831691"/>
              <a:gd name="connsiteX7" fmla="*/ 3170903 w 3170903"/>
              <a:gd name="connsiteY7" fmla="*/ 914400 h 2831691"/>
              <a:gd name="connsiteX8" fmla="*/ 2698955 w 3170903"/>
              <a:gd name="connsiteY8" fmla="*/ 176981 h 2831691"/>
              <a:gd name="connsiteX9" fmla="*/ 1814052 w 3170903"/>
              <a:gd name="connsiteY9" fmla="*/ 0 h 2831691"/>
              <a:gd name="connsiteX10" fmla="*/ 339213 w 3170903"/>
              <a:gd name="connsiteY10" fmla="*/ 58994 h 2831691"/>
              <a:gd name="connsiteX11" fmla="*/ 73742 w 3170903"/>
              <a:gd name="connsiteY11" fmla="*/ 1533832 h 2831691"/>
              <a:gd name="connsiteX12" fmla="*/ 0 w 3170903"/>
              <a:gd name="connsiteY12" fmla="*/ 1548581 h 2831691"/>
              <a:gd name="connsiteX0" fmla="*/ 58993 w 3205503"/>
              <a:gd name="connsiteY0" fmla="*/ 1460091 h 2831691"/>
              <a:gd name="connsiteX1" fmla="*/ 29497 w 3205503"/>
              <a:gd name="connsiteY1" fmla="*/ 2757949 h 2831691"/>
              <a:gd name="connsiteX2" fmla="*/ 811161 w 3205503"/>
              <a:gd name="connsiteY2" fmla="*/ 2743200 h 2831691"/>
              <a:gd name="connsiteX3" fmla="*/ 840658 w 3205503"/>
              <a:gd name="connsiteY3" fmla="*/ 2374491 h 2831691"/>
              <a:gd name="connsiteX4" fmla="*/ 2286000 w 3205503"/>
              <a:gd name="connsiteY4" fmla="*/ 2374491 h 2831691"/>
              <a:gd name="connsiteX5" fmla="*/ 2256503 w 3205503"/>
              <a:gd name="connsiteY5" fmla="*/ 2787445 h 2831691"/>
              <a:gd name="connsiteX6" fmla="*/ 3067664 w 3205503"/>
              <a:gd name="connsiteY6" fmla="*/ 2831691 h 2831691"/>
              <a:gd name="connsiteX7" fmla="*/ 3170903 w 3205503"/>
              <a:gd name="connsiteY7" fmla="*/ 914400 h 2831691"/>
              <a:gd name="connsiteX8" fmla="*/ 2698955 w 3205503"/>
              <a:gd name="connsiteY8" fmla="*/ 176981 h 2831691"/>
              <a:gd name="connsiteX9" fmla="*/ 1814052 w 3205503"/>
              <a:gd name="connsiteY9" fmla="*/ 0 h 2831691"/>
              <a:gd name="connsiteX10" fmla="*/ 339213 w 3205503"/>
              <a:gd name="connsiteY10" fmla="*/ 58994 h 2831691"/>
              <a:gd name="connsiteX11" fmla="*/ 73742 w 3205503"/>
              <a:gd name="connsiteY11" fmla="*/ 1533832 h 2831691"/>
              <a:gd name="connsiteX12" fmla="*/ 0 w 3205503"/>
              <a:gd name="connsiteY12" fmla="*/ 1548581 h 2831691"/>
              <a:gd name="connsiteX0" fmla="*/ 58993 w 3189196"/>
              <a:gd name="connsiteY0" fmla="*/ 1460091 h 2861188"/>
              <a:gd name="connsiteX1" fmla="*/ 29497 w 3189196"/>
              <a:gd name="connsiteY1" fmla="*/ 2757949 h 2861188"/>
              <a:gd name="connsiteX2" fmla="*/ 811161 w 3189196"/>
              <a:gd name="connsiteY2" fmla="*/ 2743200 h 2861188"/>
              <a:gd name="connsiteX3" fmla="*/ 840658 w 3189196"/>
              <a:gd name="connsiteY3" fmla="*/ 2374491 h 2861188"/>
              <a:gd name="connsiteX4" fmla="*/ 2286000 w 3189196"/>
              <a:gd name="connsiteY4" fmla="*/ 2374491 h 2861188"/>
              <a:gd name="connsiteX5" fmla="*/ 2256503 w 3189196"/>
              <a:gd name="connsiteY5" fmla="*/ 2787445 h 2861188"/>
              <a:gd name="connsiteX6" fmla="*/ 2979174 w 3189196"/>
              <a:gd name="connsiteY6" fmla="*/ 2861188 h 2861188"/>
              <a:gd name="connsiteX7" fmla="*/ 3170903 w 3189196"/>
              <a:gd name="connsiteY7" fmla="*/ 914400 h 2861188"/>
              <a:gd name="connsiteX8" fmla="*/ 2698955 w 3189196"/>
              <a:gd name="connsiteY8" fmla="*/ 176981 h 2861188"/>
              <a:gd name="connsiteX9" fmla="*/ 1814052 w 3189196"/>
              <a:gd name="connsiteY9" fmla="*/ 0 h 2861188"/>
              <a:gd name="connsiteX10" fmla="*/ 339213 w 3189196"/>
              <a:gd name="connsiteY10" fmla="*/ 58994 h 2861188"/>
              <a:gd name="connsiteX11" fmla="*/ 73742 w 3189196"/>
              <a:gd name="connsiteY11" fmla="*/ 1533832 h 2861188"/>
              <a:gd name="connsiteX12" fmla="*/ 0 w 3189196"/>
              <a:gd name="connsiteY12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2286000 w 3205316"/>
              <a:gd name="connsiteY4" fmla="*/ 2374491 h 2861188"/>
              <a:gd name="connsiteX5" fmla="*/ 2256503 w 3205316"/>
              <a:gd name="connsiteY5" fmla="*/ 2787445 h 2861188"/>
              <a:gd name="connsiteX6" fmla="*/ 2979174 w 3205316"/>
              <a:gd name="connsiteY6" fmla="*/ 2861188 h 2861188"/>
              <a:gd name="connsiteX7" fmla="*/ 3170903 w 3205316"/>
              <a:gd name="connsiteY7" fmla="*/ 914400 h 2861188"/>
              <a:gd name="connsiteX8" fmla="*/ 2698955 w 3205316"/>
              <a:gd name="connsiteY8" fmla="*/ 176981 h 2861188"/>
              <a:gd name="connsiteX9" fmla="*/ 1814052 w 3205316"/>
              <a:gd name="connsiteY9" fmla="*/ 0 h 2861188"/>
              <a:gd name="connsiteX10" fmla="*/ 339213 w 3205316"/>
              <a:gd name="connsiteY10" fmla="*/ 58994 h 2861188"/>
              <a:gd name="connsiteX11" fmla="*/ 73742 w 3205316"/>
              <a:gd name="connsiteY11" fmla="*/ 1533832 h 2861188"/>
              <a:gd name="connsiteX12" fmla="*/ 0 w 3205316"/>
              <a:gd name="connsiteY12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2286000 w 3205316"/>
              <a:gd name="connsiteY4" fmla="*/ 2374491 h 2861188"/>
              <a:gd name="connsiteX5" fmla="*/ 2256503 w 3205316"/>
              <a:gd name="connsiteY5" fmla="*/ 2787445 h 2861188"/>
              <a:gd name="connsiteX6" fmla="*/ 2979174 w 3205316"/>
              <a:gd name="connsiteY6" fmla="*/ 2861188 h 2861188"/>
              <a:gd name="connsiteX7" fmla="*/ 3170903 w 3205316"/>
              <a:gd name="connsiteY7" fmla="*/ 914400 h 2861188"/>
              <a:gd name="connsiteX8" fmla="*/ 2698955 w 3205316"/>
              <a:gd name="connsiteY8" fmla="*/ 176981 h 2861188"/>
              <a:gd name="connsiteX9" fmla="*/ 1814052 w 3205316"/>
              <a:gd name="connsiteY9" fmla="*/ 0 h 2861188"/>
              <a:gd name="connsiteX10" fmla="*/ 339213 w 3205316"/>
              <a:gd name="connsiteY10" fmla="*/ 58994 h 2861188"/>
              <a:gd name="connsiteX11" fmla="*/ 73742 w 3205316"/>
              <a:gd name="connsiteY11" fmla="*/ 1533832 h 2861188"/>
              <a:gd name="connsiteX12" fmla="*/ 0 w 3205316"/>
              <a:gd name="connsiteY12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2286000 w 3205316"/>
              <a:gd name="connsiteY4" fmla="*/ 2374491 h 2861188"/>
              <a:gd name="connsiteX5" fmla="*/ 2256503 w 3205316"/>
              <a:gd name="connsiteY5" fmla="*/ 2787445 h 2861188"/>
              <a:gd name="connsiteX6" fmla="*/ 2979174 w 3205316"/>
              <a:gd name="connsiteY6" fmla="*/ 2861188 h 2861188"/>
              <a:gd name="connsiteX7" fmla="*/ 3170903 w 3205316"/>
              <a:gd name="connsiteY7" fmla="*/ 914400 h 2861188"/>
              <a:gd name="connsiteX8" fmla="*/ 2713704 w 3205316"/>
              <a:gd name="connsiteY8" fmla="*/ 235975 h 2861188"/>
              <a:gd name="connsiteX9" fmla="*/ 1814052 w 3205316"/>
              <a:gd name="connsiteY9" fmla="*/ 0 h 2861188"/>
              <a:gd name="connsiteX10" fmla="*/ 339213 w 3205316"/>
              <a:gd name="connsiteY10" fmla="*/ 58994 h 2861188"/>
              <a:gd name="connsiteX11" fmla="*/ 73742 w 3205316"/>
              <a:gd name="connsiteY11" fmla="*/ 1533832 h 2861188"/>
              <a:gd name="connsiteX12" fmla="*/ 0 w 3205316"/>
              <a:gd name="connsiteY12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1582991 w 3205316"/>
              <a:gd name="connsiteY4" fmla="*/ 2364658 h 2861188"/>
              <a:gd name="connsiteX5" fmla="*/ 2286000 w 3205316"/>
              <a:gd name="connsiteY5" fmla="*/ 2374491 h 2861188"/>
              <a:gd name="connsiteX6" fmla="*/ 2256503 w 3205316"/>
              <a:gd name="connsiteY6" fmla="*/ 2787445 h 2861188"/>
              <a:gd name="connsiteX7" fmla="*/ 2979174 w 3205316"/>
              <a:gd name="connsiteY7" fmla="*/ 2861188 h 2861188"/>
              <a:gd name="connsiteX8" fmla="*/ 3170903 w 3205316"/>
              <a:gd name="connsiteY8" fmla="*/ 914400 h 2861188"/>
              <a:gd name="connsiteX9" fmla="*/ 2713704 w 3205316"/>
              <a:gd name="connsiteY9" fmla="*/ 235975 h 2861188"/>
              <a:gd name="connsiteX10" fmla="*/ 1814052 w 3205316"/>
              <a:gd name="connsiteY10" fmla="*/ 0 h 2861188"/>
              <a:gd name="connsiteX11" fmla="*/ 339213 w 3205316"/>
              <a:gd name="connsiteY11" fmla="*/ 58994 h 2861188"/>
              <a:gd name="connsiteX12" fmla="*/ 73742 w 3205316"/>
              <a:gd name="connsiteY12" fmla="*/ 1533832 h 2861188"/>
              <a:gd name="connsiteX13" fmla="*/ 0 w 3205316"/>
              <a:gd name="connsiteY13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1582991 w 3205316"/>
              <a:gd name="connsiteY4" fmla="*/ 2364658 h 2861188"/>
              <a:gd name="connsiteX5" fmla="*/ 2286000 w 3205316"/>
              <a:gd name="connsiteY5" fmla="*/ 2374491 h 2861188"/>
              <a:gd name="connsiteX6" fmla="*/ 2256503 w 3205316"/>
              <a:gd name="connsiteY6" fmla="*/ 2787445 h 2861188"/>
              <a:gd name="connsiteX7" fmla="*/ 2979174 w 3205316"/>
              <a:gd name="connsiteY7" fmla="*/ 2861188 h 2861188"/>
              <a:gd name="connsiteX8" fmla="*/ 3170903 w 3205316"/>
              <a:gd name="connsiteY8" fmla="*/ 914400 h 2861188"/>
              <a:gd name="connsiteX9" fmla="*/ 2713704 w 3205316"/>
              <a:gd name="connsiteY9" fmla="*/ 235975 h 2861188"/>
              <a:gd name="connsiteX10" fmla="*/ 1814052 w 3205316"/>
              <a:gd name="connsiteY10" fmla="*/ 0 h 2861188"/>
              <a:gd name="connsiteX11" fmla="*/ 339213 w 3205316"/>
              <a:gd name="connsiteY11" fmla="*/ 58994 h 2861188"/>
              <a:gd name="connsiteX12" fmla="*/ 73742 w 3205316"/>
              <a:gd name="connsiteY12" fmla="*/ 1533832 h 2861188"/>
              <a:gd name="connsiteX13" fmla="*/ 0 w 3205316"/>
              <a:gd name="connsiteY13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2286000 w 3205316"/>
              <a:gd name="connsiteY4" fmla="*/ 2374491 h 2861188"/>
              <a:gd name="connsiteX5" fmla="*/ 2256503 w 3205316"/>
              <a:gd name="connsiteY5" fmla="*/ 2787445 h 2861188"/>
              <a:gd name="connsiteX6" fmla="*/ 2979174 w 3205316"/>
              <a:gd name="connsiteY6" fmla="*/ 2861188 h 2861188"/>
              <a:gd name="connsiteX7" fmla="*/ 3170903 w 3205316"/>
              <a:gd name="connsiteY7" fmla="*/ 914400 h 2861188"/>
              <a:gd name="connsiteX8" fmla="*/ 2713704 w 3205316"/>
              <a:gd name="connsiteY8" fmla="*/ 235975 h 2861188"/>
              <a:gd name="connsiteX9" fmla="*/ 1814052 w 3205316"/>
              <a:gd name="connsiteY9" fmla="*/ 0 h 2861188"/>
              <a:gd name="connsiteX10" fmla="*/ 339213 w 3205316"/>
              <a:gd name="connsiteY10" fmla="*/ 58994 h 2861188"/>
              <a:gd name="connsiteX11" fmla="*/ 73742 w 3205316"/>
              <a:gd name="connsiteY11" fmla="*/ 1533832 h 2861188"/>
              <a:gd name="connsiteX12" fmla="*/ 0 w 3205316"/>
              <a:gd name="connsiteY12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2286000 w 3205316"/>
              <a:gd name="connsiteY4" fmla="*/ 2374491 h 2861188"/>
              <a:gd name="connsiteX5" fmla="*/ 2256503 w 3205316"/>
              <a:gd name="connsiteY5" fmla="*/ 2787445 h 2861188"/>
              <a:gd name="connsiteX6" fmla="*/ 2979174 w 3205316"/>
              <a:gd name="connsiteY6" fmla="*/ 2861188 h 2861188"/>
              <a:gd name="connsiteX7" fmla="*/ 3170903 w 3205316"/>
              <a:gd name="connsiteY7" fmla="*/ 914400 h 2861188"/>
              <a:gd name="connsiteX8" fmla="*/ 2713704 w 3205316"/>
              <a:gd name="connsiteY8" fmla="*/ 235975 h 2861188"/>
              <a:gd name="connsiteX9" fmla="*/ 1814052 w 3205316"/>
              <a:gd name="connsiteY9" fmla="*/ 0 h 2861188"/>
              <a:gd name="connsiteX10" fmla="*/ 339213 w 3205316"/>
              <a:gd name="connsiteY10" fmla="*/ 58994 h 2861188"/>
              <a:gd name="connsiteX11" fmla="*/ 73742 w 3205316"/>
              <a:gd name="connsiteY11" fmla="*/ 1533832 h 2861188"/>
              <a:gd name="connsiteX12" fmla="*/ 0 w 3205316"/>
              <a:gd name="connsiteY12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2286000 w 3205316"/>
              <a:gd name="connsiteY4" fmla="*/ 2374491 h 2861188"/>
              <a:gd name="connsiteX5" fmla="*/ 2256503 w 3205316"/>
              <a:gd name="connsiteY5" fmla="*/ 2787445 h 2861188"/>
              <a:gd name="connsiteX6" fmla="*/ 2979174 w 3205316"/>
              <a:gd name="connsiteY6" fmla="*/ 2861188 h 2861188"/>
              <a:gd name="connsiteX7" fmla="*/ 3170903 w 3205316"/>
              <a:gd name="connsiteY7" fmla="*/ 914400 h 2861188"/>
              <a:gd name="connsiteX8" fmla="*/ 2713704 w 3205316"/>
              <a:gd name="connsiteY8" fmla="*/ 235975 h 2861188"/>
              <a:gd name="connsiteX9" fmla="*/ 1814052 w 3205316"/>
              <a:gd name="connsiteY9" fmla="*/ 0 h 2861188"/>
              <a:gd name="connsiteX10" fmla="*/ 339213 w 3205316"/>
              <a:gd name="connsiteY10" fmla="*/ 58994 h 2861188"/>
              <a:gd name="connsiteX11" fmla="*/ 73742 w 3205316"/>
              <a:gd name="connsiteY11" fmla="*/ 1533832 h 2861188"/>
              <a:gd name="connsiteX12" fmla="*/ 0 w 3205316"/>
              <a:gd name="connsiteY12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2286000 w 3205316"/>
              <a:gd name="connsiteY4" fmla="*/ 2374491 h 2861188"/>
              <a:gd name="connsiteX5" fmla="*/ 2256503 w 3205316"/>
              <a:gd name="connsiteY5" fmla="*/ 2787445 h 2861188"/>
              <a:gd name="connsiteX6" fmla="*/ 2979174 w 3205316"/>
              <a:gd name="connsiteY6" fmla="*/ 2861188 h 2861188"/>
              <a:gd name="connsiteX7" fmla="*/ 3170903 w 3205316"/>
              <a:gd name="connsiteY7" fmla="*/ 914400 h 2861188"/>
              <a:gd name="connsiteX8" fmla="*/ 2713704 w 3205316"/>
              <a:gd name="connsiteY8" fmla="*/ 235975 h 2861188"/>
              <a:gd name="connsiteX9" fmla="*/ 1814052 w 3205316"/>
              <a:gd name="connsiteY9" fmla="*/ 0 h 2861188"/>
              <a:gd name="connsiteX10" fmla="*/ 339213 w 3205316"/>
              <a:gd name="connsiteY10" fmla="*/ 58994 h 2861188"/>
              <a:gd name="connsiteX11" fmla="*/ 73742 w 3205316"/>
              <a:gd name="connsiteY11" fmla="*/ 1533832 h 2861188"/>
              <a:gd name="connsiteX12" fmla="*/ 0 w 3205316"/>
              <a:gd name="connsiteY12" fmla="*/ 1548581 h 2861188"/>
              <a:gd name="connsiteX0" fmla="*/ 58993 w 3205316"/>
              <a:gd name="connsiteY0" fmla="*/ 1460091 h 2861188"/>
              <a:gd name="connsiteX1" fmla="*/ 29497 w 3205316"/>
              <a:gd name="connsiteY1" fmla="*/ 2757949 h 2861188"/>
              <a:gd name="connsiteX2" fmla="*/ 811161 w 3205316"/>
              <a:gd name="connsiteY2" fmla="*/ 2743200 h 2861188"/>
              <a:gd name="connsiteX3" fmla="*/ 840658 w 3205316"/>
              <a:gd name="connsiteY3" fmla="*/ 2374491 h 2861188"/>
              <a:gd name="connsiteX4" fmla="*/ 2286000 w 3205316"/>
              <a:gd name="connsiteY4" fmla="*/ 2374491 h 2861188"/>
              <a:gd name="connsiteX5" fmla="*/ 2256503 w 3205316"/>
              <a:gd name="connsiteY5" fmla="*/ 2787445 h 2861188"/>
              <a:gd name="connsiteX6" fmla="*/ 2979174 w 3205316"/>
              <a:gd name="connsiteY6" fmla="*/ 2861188 h 2861188"/>
              <a:gd name="connsiteX7" fmla="*/ 3170903 w 3205316"/>
              <a:gd name="connsiteY7" fmla="*/ 914400 h 2861188"/>
              <a:gd name="connsiteX8" fmla="*/ 2713704 w 3205316"/>
              <a:gd name="connsiteY8" fmla="*/ 235975 h 2861188"/>
              <a:gd name="connsiteX9" fmla="*/ 1814052 w 3205316"/>
              <a:gd name="connsiteY9" fmla="*/ 0 h 2861188"/>
              <a:gd name="connsiteX10" fmla="*/ 339213 w 3205316"/>
              <a:gd name="connsiteY10" fmla="*/ 58994 h 2861188"/>
              <a:gd name="connsiteX11" fmla="*/ 73742 w 3205316"/>
              <a:gd name="connsiteY11" fmla="*/ 1533832 h 2861188"/>
              <a:gd name="connsiteX12" fmla="*/ 0 w 3205316"/>
              <a:gd name="connsiteY12" fmla="*/ 1548581 h 2861188"/>
              <a:gd name="connsiteX0" fmla="*/ 58993 w 3205316"/>
              <a:gd name="connsiteY0" fmla="*/ 1460091 h 2864137"/>
              <a:gd name="connsiteX1" fmla="*/ 29497 w 3205316"/>
              <a:gd name="connsiteY1" fmla="*/ 2757949 h 2864137"/>
              <a:gd name="connsiteX2" fmla="*/ 811161 w 3205316"/>
              <a:gd name="connsiteY2" fmla="*/ 2743200 h 2864137"/>
              <a:gd name="connsiteX3" fmla="*/ 840658 w 3205316"/>
              <a:gd name="connsiteY3" fmla="*/ 2374491 h 2864137"/>
              <a:gd name="connsiteX4" fmla="*/ 2286000 w 3205316"/>
              <a:gd name="connsiteY4" fmla="*/ 2374491 h 2864137"/>
              <a:gd name="connsiteX5" fmla="*/ 2256503 w 3205316"/>
              <a:gd name="connsiteY5" fmla="*/ 2787445 h 2864137"/>
              <a:gd name="connsiteX6" fmla="*/ 2979174 w 3205316"/>
              <a:gd name="connsiteY6" fmla="*/ 2861188 h 2864137"/>
              <a:gd name="connsiteX7" fmla="*/ 3170903 w 3205316"/>
              <a:gd name="connsiteY7" fmla="*/ 914400 h 2864137"/>
              <a:gd name="connsiteX8" fmla="*/ 2713704 w 3205316"/>
              <a:gd name="connsiteY8" fmla="*/ 235975 h 2864137"/>
              <a:gd name="connsiteX9" fmla="*/ 1814052 w 3205316"/>
              <a:gd name="connsiteY9" fmla="*/ 0 h 2864137"/>
              <a:gd name="connsiteX10" fmla="*/ 339213 w 3205316"/>
              <a:gd name="connsiteY10" fmla="*/ 58994 h 2864137"/>
              <a:gd name="connsiteX11" fmla="*/ 73742 w 3205316"/>
              <a:gd name="connsiteY11" fmla="*/ 1533832 h 2864137"/>
              <a:gd name="connsiteX12" fmla="*/ 0 w 3205316"/>
              <a:gd name="connsiteY12" fmla="*/ 1548581 h 2864137"/>
              <a:gd name="connsiteX0" fmla="*/ 58993 w 3205316"/>
              <a:gd name="connsiteY0" fmla="*/ 1460091 h 2885266"/>
              <a:gd name="connsiteX1" fmla="*/ 29497 w 3205316"/>
              <a:gd name="connsiteY1" fmla="*/ 2757949 h 2885266"/>
              <a:gd name="connsiteX2" fmla="*/ 811161 w 3205316"/>
              <a:gd name="connsiteY2" fmla="*/ 2743200 h 2885266"/>
              <a:gd name="connsiteX3" fmla="*/ 840658 w 3205316"/>
              <a:gd name="connsiteY3" fmla="*/ 2374491 h 2885266"/>
              <a:gd name="connsiteX4" fmla="*/ 2286000 w 3205316"/>
              <a:gd name="connsiteY4" fmla="*/ 2374491 h 2885266"/>
              <a:gd name="connsiteX5" fmla="*/ 2256503 w 3205316"/>
              <a:gd name="connsiteY5" fmla="*/ 2787445 h 2885266"/>
              <a:gd name="connsiteX6" fmla="*/ 2979174 w 3205316"/>
              <a:gd name="connsiteY6" fmla="*/ 2861188 h 2885266"/>
              <a:gd name="connsiteX7" fmla="*/ 3170903 w 3205316"/>
              <a:gd name="connsiteY7" fmla="*/ 914400 h 2885266"/>
              <a:gd name="connsiteX8" fmla="*/ 2713704 w 3205316"/>
              <a:gd name="connsiteY8" fmla="*/ 235975 h 2885266"/>
              <a:gd name="connsiteX9" fmla="*/ 1814052 w 3205316"/>
              <a:gd name="connsiteY9" fmla="*/ 0 h 2885266"/>
              <a:gd name="connsiteX10" fmla="*/ 339213 w 3205316"/>
              <a:gd name="connsiteY10" fmla="*/ 58994 h 2885266"/>
              <a:gd name="connsiteX11" fmla="*/ 73742 w 3205316"/>
              <a:gd name="connsiteY11" fmla="*/ 1533832 h 2885266"/>
              <a:gd name="connsiteX12" fmla="*/ 0 w 3205316"/>
              <a:gd name="connsiteY12" fmla="*/ 1548581 h 2885266"/>
              <a:gd name="connsiteX0" fmla="*/ 58993 w 3205316"/>
              <a:gd name="connsiteY0" fmla="*/ 1460091 h 2998911"/>
              <a:gd name="connsiteX1" fmla="*/ 29497 w 3205316"/>
              <a:gd name="connsiteY1" fmla="*/ 2757949 h 2998911"/>
              <a:gd name="connsiteX2" fmla="*/ 811161 w 3205316"/>
              <a:gd name="connsiteY2" fmla="*/ 2743200 h 2998911"/>
              <a:gd name="connsiteX3" fmla="*/ 840658 w 3205316"/>
              <a:gd name="connsiteY3" fmla="*/ 2374491 h 2998911"/>
              <a:gd name="connsiteX4" fmla="*/ 2286000 w 3205316"/>
              <a:gd name="connsiteY4" fmla="*/ 2374491 h 2998911"/>
              <a:gd name="connsiteX5" fmla="*/ 2256503 w 3205316"/>
              <a:gd name="connsiteY5" fmla="*/ 2787445 h 2998911"/>
              <a:gd name="connsiteX6" fmla="*/ 2979174 w 3205316"/>
              <a:gd name="connsiteY6" fmla="*/ 2861188 h 2998911"/>
              <a:gd name="connsiteX7" fmla="*/ 3170903 w 3205316"/>
              <a:gd name="connsiteY7" fmla="*/ 914400 h 2998911"/>
              <a:gd name="connsiteX8" fmla="*/ 2713704 w 3205316"/>
              <a:gd name="connsiteY8" fmla="*/ 235975 h 2998911"/>
              <a:gd name="connsiteX9" fmla="*/ 1814052 w 3205316"/>
              <a:gd name="connsiteY9" fmla="*/ 0 h 2998911"/>
              <a:gd name="connsiteX10" fmla="*/ 339213 w 3205316"/>
              <a:gd name="connsiteY10" fmla="*/ 58994 h 2998911"/>
              <a:gd name="connsiteX11" fmla="*/ 73742 w 3205316"/>
              <a:gd name="connsiteY11" fmla="*/ 1533832 h 2998911"/>
              <a:gd name="connsiteX12" fmla="*/ 0 w 3205316"/>
              <a:gd name="connsiteY12" fmla="*/ 1548581 h 2998911"/>
              <a:gd name="connsiteX0" fmla="*/ 58993 w 3205316"/>
              <a:gd name="connsiteY0" fmla="*/ 1460091 h 2885266"/>
              <a:gd name="connsiteX1" fmla="*/ 29497 w 3205316"/>
              <a:gd name="connsiteY1" fmla="*/ 2757949 h 2885266"/>
              <a:gd name="connsiteX2" fmla="*/ 811161 w 3205316"/>
              <a:gd name="connsiteY2" fmla="*/ 2743200 h 2885266"/>
              <a:gd name="connsiteX3" fmla="*/ 840658 w 3205316"/>
              <a:gd name="connsiteY3" fmla="*/ 2374491 h 2885266"/>
              <a:gd name="connsiteX4" fmla="*/ 2286000 w 3205316"/>
              <a:gd name="connsiteY4" fmla="*/ 2374491 h 2885266"/>
              <a:gd name="connsiteX5" fmla="*/ 2256503 w 3205316"/>
              <a:gd name="connsiteY5" fmla="*/ 2787445 h 2885266"/>
              <a:gd name="connsiteX6" fmla="*/ 2979174 w 3205316"/>
              <a:gd name="connsiteY6" fmla="*/ 2861188 h 2885266"/>
              <a:gd name="connsiteX7" fmla="*/ 3170903 w 3205316"/>
              <a:gd name="connsiteY7" fmla="*/ 914400 h 2885266"/>
              <a:gd name="connsiteX8" fmla="*/ 2713704 w 3205316"/>
              <a:gd name="connsiteY8" fmla="*/ 235975 h 2885266"/>
              <a:gd name="connsiteX9" fmla="*/ 1814052 w 3205316"/>
              <a:gd name="connsiteY9" fmla="*/ 0 h 2885266"/>
              <a:gd name="connsiteX10" fmla="*/ 339213 w 3205316"/>
              <a:gd name="connsiteY10" fmla="*/ 58994 h 2885266"/>
              <a:gd name="connsiteX11" fmla="*/ 73742 w 3205316"/>
              <a:gd name="connsiteY11" fmla="*/ 1533832 h 2885266"/>
              <a:gd name="connsiteX12" fmla="*/ 0 w 3205316"/>
              <a:gd name="connsiteY12" fmla="*/ 1548581 h 288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5316" h="2885266">
                <a:moveTo>
                  <a:pt x="58993" y="1460091"/>
                </a:moveTo>
                <a:lnTo>
                  <a:pt x="29497" y="2757949"/>
                </a:lnTo>
                <a:cubicBezTo>
                  <a:pt x="154858" y="2971800"/>
                  <a:pt x="734962" y="2880852"/>
                  <a:pt x="811161" y="2743200"/>
                </a:cubicBezTo>
                <a:lnTo>
                  <a:pt x="840658" y="2374491"/>
                </a:lnTo>
                <a:cubicBezTo>
                  <a:pt x="1174956" y="2431027"/>
                  <a:pt x="1474838" y="2659626"/>
                  <a:pt x="2286000" y="2374491"/>
                </a:cubicBezTo>
                <a:lnTo>
                  <a:pt x="2256503" y="2787445"/>
                </a:lnTo>
                <a:cubicBezTo>
                  <a:pt x="2372032" y="2868561"/>
                  <a:pt x="2738284" y="2878395"/>
                  <a:pt x="2979174" y="2861188"/>
                </a:cubicBezTo>
                <a:cubicBezTo>
                  <a:pt x="3234813" y="2490021"/>
                  <a:pt x="3232355" y="1356852"/>
                  <a:pt x="3170903" y="914400"/>
                </a:cubicBezTo>
                <a:cubicBezTo>
                  <a:pt x="3067664" y="459658"/>
                  <a:pt x="2939846" y="388375"/>
                  <a:pt x="2713704" y="235975"/>
                </a:cubicBezTo>
                <a:cubicBezTo>
                  <a:pt x="2487562" y="83575"/>
                  <a:pt x="2207342" y="19664"/>
                  <a:pt x="1814052" y="0"/>
                </a:cubicBezTo>
                <a:lnTo>
                  <a:pt x="339213" y="58994"/>
                </a:lnTo>
                <a:lnTo>
                  <a:pt x="73742" y="1533832"/>
                </a:lnTo>
                <a:lnTo>
                  <a:pt x="0" y="1548581"/>
                </a:lnTo>
              </a:path>
            </a:pathLst>
          </a:custGeom>
          <a:solidFill>
            <a:schemeClr val="accent2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Forma libre 54"/>
          <p:cNvSpPr/>
          <p:nvPr/>
        </p:nvSpPr>
        <p:spPr>
          <a:xfrm>
            <a:off x="11372906" y="4789648"/>
            <a:ext cx="517621" cy="434908"/>
          </a:xfrm>
          <a:custGeom>
            <a:avLst/>
            <a:gdLst>
              <a:gd name="connsiteX0" fmla="*/ 0 w 604684"/>
              <a:gd name="connsiteY0" fmla="*/ 486697 h 486697"/>
              <a:gd name="connsiteX1" fmla="*/ 575187 w 604684"/>
              <a:gd name="connsiteY1" fmla="*/ 412955 h 486697"/>
              <a:gd name="connsiteX2" fmla="*/ 604684 w 604684"/>
              <a:gd name="connsiteY2" fmla="*/ 29497 h 486697"/>
              <a:gd name="connsiteX3" fmla="*/ 44246 w 604684"/>
              <a:gd name="connsiteY3" fmla="*/ 0 h 486697"/>
              <a:gd name="connsiteX4" fmla="*/ 44246 w 604684"/>
              <a:gd name="connsiteY4" fmla="*/ 412955 h 486697"/>
              <a:gd name="connsiteX5" fmla="*/ 0 w 604684"/>
              <a:gd name="connsiteY5" fmla="*/ 486697 h 486697"/>
              <a:gd name="connsiteX0" fmla="*/ 0 w 604684"/>
              <a:gd name="connsiteY0" fmla="*/ 486697 h 486697"/>
              <a:gd name="connsiteX1" fmla="*/ 575187 w 604684"/>
              <a:gd name="connsiteY1" fmla="*/ 412955 h 486697"/>
              <a:gd name="connsiteX2" fmla="*/ 604684 w 604684"/>
              <a:gd name="connsiteY2" fmla="*/ 29497 h 486697"/>
              <a:gd name="connsiteX3" fmla="*/ 44246 w 604684"/>
              <a:gd name="connsiteY3" fmla="*/ 0 h 486697"/>
              <a:gd name="connsiteX4" fmla="*/ 0 w 604684"/>
              <a:gd name="connsiteY4" fmla="*/ 486697 h 486697"/>
              <a:gd name="connsiteX0" fmla="*/ 0 w 604684"/>
              <a:gd name="connsiteY0" fmla="*/ 486697 h 515530"/>
              <a:gd name="connsiteX1" fmla="*/ 575187 w 604684"/>
              <a:gd name="connsiteY1" fmla="*/ 412955 h 515530"/>
              <a:gd name="connsiteX2" fmla="*/ 604684 w 604684"/>
              <a:gd name="connsiteY2" fmla="*/ 29497 h 515530"/>
              <a:gd name="connsiteX3" fmla="*/ 44246 w 604684"/>
              <a:gd name="connsiteY3" fmla="*/ 0 h 515530"/>
              <a:gd name="connsiteX4" fmla="*/ 0 w 604684"/>
              <a:gd name="connsiteY4" fmla="*/ 486697 h 515530"/>
              <a:gd name="connsiteX0" fmla="*/ 0 w 604684"/>
              <a:gd name="connsiteY0" fmla="*/ 486697 h 523046"/>
              <a:gd name="connsiteX1" fmla="*/ 589935 w 604684"/>
              <a:gd name="connsiteY1" fmla="*/ 442452 h 523046"/>
              <a:gd name="connsiteX2" fmla="*/ 604684 w 604684"/>
              <a:gd name="connsiteY2" fmla="*/ 29497 h 523046"/>
              <a:gd name="connsiteX3" fmla="*/ 44246 w 604684"/>
              <a:gd name="connsiteY3" fmla="*/ 0 h 523046"/>
              <a:gd name="connsiteX4" fmla="*/ 0 w 604684"/>
              <a:gd name="connsiteY4" fmla="*/ 486697 h 523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684" h="523046">
                <a:moveTo>
                  <a:pt x="0" y="486697"/>
                </a:moveTo>
                <a:cubicBezTo>
                  <a:pt x="88490" y="555523"/>
                  <a:pt x="489154" y="518652"/>
                  <a:pt x="589935" y="442452"/>
                </a:cubicBezTo>
                <a:lnTo>
                  <a:pt x="604684" y="29497"/>
                </a:lnTo>
                <a:lnTo>
                  <a:pt x="44246" y="0"/>
                </a:lnTo>
                <a:lnTo>
                  <a:pt x="0" y="486697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Forma libre 55"/>
          <p:cNvSpPr/>
          <p:nvPr/>
        </p:nvSpPr>
        <p:spPr>
          <a:xfrm>
            <a:off x="10742270" y="4816812"/>
            <a:ext cx="517621" cy="428658"/>
          </a:xfrm>
          <a:custGeom>
            <a:avLst/>
            <a:gdLst>
              <a:gd name="connsiteX0" fmla="*/ 0 w 604684"/>
              <a:gd name="connsiteY0" fmla="*/ 486697 h 486697"/>
              <a:gd name="connsiteX1" fmla="*/ 575187 w 604684"/>
              <a:gd name="connsiteY1" fmla="*/ 412955 h 486697"/>
              <a:gd name="connsiteX2" fmla="*/ 604684 w 604684"/>
              <a:gd name="connsiteY2" fmla="*/ 29497 h 486697"/>
              <a:gd name="connsiteX3" fmla="*/ 44246 w 604684"/>
              <a:gd name="connsiteY3" fmla="*/ 0 h 486697"/>
              <a:gd name="connsiteX4" fmla="*/ 44246 w 604684"/>
              <a:gd name="connsiteY4" fmla="*/ 412955 h 486697"/>
              <a:gd name="connsiteX5" fmla="*/ 0 w 604684"/>
              <a:gd name="connsiteY5" fmla="*/ 486697 h 486697"/>
              <a:gd name="connsiteX0" fmla="*/ 0 w 604684"/>
              <a:gd name="connsiteY0" fmla="*/ 486697 h 486697"/>
              <a:gd name="connsiteX1" fmla="*/ 575187 w 604684"/>
              <a:gd name="connsiteY1" fmla="*/ 412955 h 486697"/>
              <a:gd name="connsiteX2" fmla="*/ 604684 w 604684"/>
              <a:gd name="connsiteY2" fmla="*/ 29497 h 486697"/>
              <a:gd name="connsiteX3" fmla="*/ 44246 w 604684"/>
              <a:gd name="connsiteY3" fmla="*/ 0 h 486697"/>
              <a:gd name="connsiteX4" fmla="*/ 0 w 604684"/>
              <a:gd name="connsiteY4" fmla="*/ 486697 h 486697"/>
              <a:gd name="connsiteX0" fmla="*/ 0 w 604684"/>
              <a:gd name="connsiteY0" fmla="*/ 486697 h 515530"/>
              <a:gd name="connsiteX1" fmla="*/ 575187 w 604684"/>
              <a:gd name="connsiteY1" fmla="*/ 412955 h 515530"/>
              <a:gd name="connsiteX2" fmla="*/ 604684 w 604684"/>
              <a:gd name="connsiteY2" fmla="*/ 29497 h 515530"/>
              <a:gd name="connsiteX3" fmla="*/ 44246 w 604684"/>
              <a:gd name="connsiteY3" fmla="*/ 0 h 515530"/>
              <a:gd name="connsiteX4" fmla="*/ 0 w 604684"/>
              <a:gd name="connsiteY4" fmla="*/ 486697 h 515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684" h="515530">
                <a:moveTo>
                  <a:pt x="0" y="486697"/>
                </a:moveTo>
                <a:cubicBezTo>
                  <a:pt x="88490" y="555523"/>
                  <a:pt x="474406" y="489155"/>
                  <a:pt x="575187" y="412955"/>
                </a:cubicBezTo>
                <a:lnTo>
                  <a:pt x="604684" y="29497"/>
                </a:lnTo>
                <a:lnTo>
                  <a:pt x="44246" y="0"/>
                </a:lnTo>
                <a:lnTo>
                  <a:pt x="0" y="486697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102" name="Conector recto 4101"/>
          <p:cNvCxnSpPr/>
          <p:nvPr/>
        </p:nvCxnSpPr>
        <p:spPr>
          <a:xfrm>
            <a:off x="4650241" y="0"/>
            <a:ext cx="3064364" cy="7079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49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o 22"/>
          <p:cNvGrpSpPr/>
          <p:nvPr/>
        </p:nvGrpSpPr>
        <p:grpSpPr>
          <a:xfrm>
            <a:off x="2409872" y="566059"/>
            <a:ext cx="886797" cy="1204787"/>
            <a:chOff x="3434806" y="435430"/>
            <a:chExt cx="1238793" cy="1625600"/>
          </a:xfrm>
        </p:grpSpPr>
        <p:sp>
          <p:nvSpPr>
            <p:cNvPr id="6" name="Forma libre 5"/>
            <p:cNvSpPr/>
            <p:nvPr/>
          </p:nvSpPr>
          <p:spPr>
            <a:xfrm>
              <a:off x="3434806" y="435430"/>
              <a:ext cx="1238793" cy="1625600"/>
            </a:xfrm>
            <a:custGeom>
              <a:avLst/>
              <a:gdLst>
                <a:gd name="connsiteX0" fmla="*/ 130628 w 1233714"/>
                <a:gd name="connsiteY0" fmla="*/ 0 h 1538514"/>
                <a:gd name="connsiteX1" fmla="*/ 0 w 1233714"/>
                <a:gd name="connsiteY1" fmla="*/ 841828 h 1538514"/>
                <a:gd name="connsiteX2" fmla="*/ 275771 w 1233714"/>
                <a:gd name="connsiteY2" fmla="*/ 1538514 h 1538514"/>
                <a:gd name="connsiteX3" fmla="*/ 1233714 w 1233714"/>
                <a:gd name="connsiteY3" fmla="*/ 943428 h 1538514"/>
                <a:gd name="connsiteX4" fmla="*/ 914400 w 1233714"/>
                <a:gd name="connsiteY4" fmla="*/ 406400 h 1538514"/>
                <a:gd name="connsiteX5" fmla="*/ 130628 w 1233714"/>
                <a:gd name="connsiteY5" fmla="*/ 0 h 1538514"/>
                <a:gd name="connsiteX0" fmla="*/ 130628 w 1233714"/>
                <a:gd name="connsiteY0" fmla="*/ 10502 h 1549016"/>
                <a:gd name="connsiteX1" fmla="*/ 0 w 1233714"/>
                <a:gd name="connsiteY1" fmla="*/ 852330 h 1549016"/>
                <a:gd name="connsiteX2" fmla="*/ 275771 w 1233714"/>
                <a:gd name="connsiteY2" fmla="*/ 1549016 h 1549016"/>
                <a:gd name="connsiteX3" fmla="*/ 1233714 w 1233714"/>
                <a:gd name="connsiteY3" fmla="*/ 953930 h 1549016"/>
                <a:gd name="connsiteX4" fmla="*/ 914400 w 1233714"/>
                <a:gd name="connsiteY4" fmla="*/ 416902 h 1549016"/>
                <a:gd name="connsiteX5" fmla="*/ 130628 w 1233714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3401 w 1246487"/>
                <a:gd name="connsiteY0" fmla="*/ 3057 h 1541571"/>
                <a:gd name="connsiteX1" fmla="*/ 12773 w 1246487"/>
                <a:gd name="connsiteY1" fmla="*/ 844885 h 1541571"/>
                <a:gd name="connsiteX2" fmla="*/ 288544 w 1246487"/>
                <a:gd name="connsiteY2" fmla="*/ 1541571 h 1541571"/>
                <a:gd name="connsiteX3" fmla="*/ 1246487 w 1246487"/>
                <a:gd name="connsiteY3" fmla="*/ 946485 h 1541571"/>
                <a:gd name="connsiteX4" fmla="*/ 927173 w 1246487"/>
                <a:gd name="connsiteY4" fmla="*/ 409457 h 1541571"/>
                <a:gd name="connsiteX5" fmla="*/ 143401 w 1246487"/>
                <a:gd name="connsiteY5" fmla="*/ 3057 h 1541571"/>
                <a:gd name="connsiteX0" fmla="*/ 153840 w 1256926"/>
                <a:gd name="connsiteY0" fmla="*/ 92109 h 1630623"/>
                <a:gd name="connsiteX1" fmla="*/ 23212 w 1256926"/>
                <a:gd name="connsiteY1" fmla="*/ 933937 h 1630623"/>
                <a:gd name="connsiteX2" fmla="*/ 298983 w 1256926"/>
                <a:gd name="connsiteY2" fmla="*/ 1630623 h 1630623"/>
                <a:gd name="connsiteX3" fmla="*/ 1256926 w 1256926"/>
                <a:gd name="connsiteY3" fmla="*/ 1035537 h 1630623"/>
                <a:gd name="connsiteX4" fmla="*/ 937612 w 1256926"/>
                <a:gd name="connsiteY4" fmla="*/ 498509 h 1630623"/>
                <a:gd name="connsiteX5" fmla="*/ 153840 w 1256926"/>
                <a:gd name="connsiteY5" fmla="*/ 92109 h 1630623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66767"/>
                <a:gd name="connsiteY0" fmla="*/ 0 h 1625600"/>
                <a:gd name="connsiteX1" fmla="*/ 12774 w 1266767"/>
                <a:gd name="connsiteY1" fmla="*/ 841828 h 1625600"/>
                <a:gd name="connsiteX2" fmla="*/ 390145 w 1266767"/>
                <a:gd name="connsiteY2" fmla="*/ 1625600 h 1625600"/>
                <a:gd name="connsiteX3" fmla="*/ 1246488 w 1266767"/>
                <a:gd name="connsiteY3" fmla="*/ 943428 h 1625600"/>
                <a:gd name="connsiteX4" fmla="*/ 927174 w 1266767"/>
                <a:gd name="connsiteY4" fmla="*/ 406400 h 1625600"/>
                <a:gd name="connsiteX5" fmla="*/ 143402 w 1266767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793" h="1625600">
                  <a:moveTo>
                    <a:pt x="135707" y="0"/>
                  </a:moveTo>
                  <a:cubicBezTo>
                    <a:pt x="46202" y="287867"/>
                    <a:pt x="-19112" y="585409"/>
                    <a:pt x="5079" y="841828"/>
                  </a:cubicBezTo>
                  <a:cubicBezTo>
                    <a:pt x="29270" y="1098247"/>
                    <a:pt x="234888" y="1449010"/>
                    <a:pt x="382450" y="1625600"/>
                  </a:cubicBezTo>
                  <a:lnTo>
                    <a:pt x="1238793" y="943428"/>
                  </a:lnTo>
                  <a:cubicBezTo>
                    <a:pt x="1197669" y="672495"/>
                    <a:pt x="762240" y="104018"/>
                    <a:pt x="135707" y="0"/>
                  </a:cubicBezTo>
                  <a:close/>
                </a:path>
              </a:pathLst>
            </a:custGeom>
            <a:solidFill>
              <a:srgbClr val="FF66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Forma libre 17"/>
            <p:cNvSpPr/>
            <p:nvPr/>
          </p:nvSpPr>
          <p:spPr>
            <a:xfrm>
              <a:off x="3621766" y="579041"/>
              <a:ext cx="732806" cy="1053598"/>
            </a:xfrm>
            <a:custGeom>
              <a:avLst/>
              <a:gdLst>
                <a:gd name="connsiteX0" fmla="*/ 130628 w 1233714"/>
                <a:gd name="connsiteY0" fmla="*/ 0 h 1538514"/>
                <a:gd name="connsiteX1" fmla="*/ 0 w 1233714"/>
                <a:gd name="connsiteY1" fmla="*/ 841828 h 1538514"/>
                <a:gd name="connsiteX2" fmla="*/ 275771 w 1233714"/>
                <a:gd name="connsiteY2" fmla="*/ 1538514 h 1538514"/>
                <a:gd name="connsiteX3" fmla="*/ 1233714 w 1233714"/>
                <a:gd name="connsiteY3" fmla="*/ 943428 h 1538514"/>
                <a:gd name="connsiteX4" fmla="*/ 914400 w 1233714"/>
                <a:gd name="connsiteY4" fmla="*/ 406400 h 1538514"/>
                <a:gd name="connsiteX5" fmla="*/ 130628 w 1233714"/>
                <a:gd name="connsiteY5" fmla="*/ 0 h 1538514"/>
                <a:gd name="connsiteX0" fmla="*/ 130628 w 1233714"/>
                <a:gd name="connsiteY0" fmla="*/ 10502 h 1549016"/>
                <a:gd name="connsiteX1" fmla="*/ 0 w 1233714"/>
                <a:gd name="connsiteY1" fmla="*/ 852330 h 1549016"/>
                <a:gd name="connsiteX2" fmla="*/ 275771 w 1233714"/>
                <a:gd name="connsiteY2" fmla="*/ 1549016 h 1549016"/>
                <a:gd name="connsiteX3" fmla="*/ 1233714 w 1233714"/>
                <a:gd name="connsiteY3" fmla="*/ 953930 h 1549016"/>
                <a:gd name="connsiteX4" fmla="*/ 914400 w 1233714"/>
                <a:gd name="connsiteY4" fmla="*/ 416902 h 1549016"/>
                <a:gd name="connsiteX5" fmla="*/ 130628 w 1233714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3401 w 1246487"/>
                <a:gd name="connsiteY0" fmla="*/ 3057 h 1541571"/>
                <a:gd name="connsiteX1" fmla="*/ 12773 w 1246487"/>
                <a:gd name="connsiteY1" fmla="*/ 844885 h 1541571"/>
                <a:gd name="connsiteX2" fmla="*/ 288544 w 1246487"/>
                <a:gd name="connsiteY2" fmla="*/ 1541571 h 1541571"/>
                <a:gd name="connsiteX3" fmla="*/ 1246487 w 1246487"/>
                <a:gd name="connsiteY3" fmla="*/ 946485 h 1541571"/>
                <a:gd name="connsiteX4" fmla="*/ 927173 w 1246487"/>
                <a:gd name="connsiteY4" fmla="*/ 409457 h 1541571"/>
                <a:gd name="connsiteX5" fmla="*/ 143401 w 1246487"/>
                <a:gd name="connsiteY5" fmla="*/ 3057 h 1541571"/>
                <a:gd name="connsiteX0" fmla="*/ 153840 w 1256926"/>
                <a:gd name="connsiteY0" fmla="*/ 92109 h 1630623"/>
                <a:gd name="connsiteX1" fmla="*/ 23212 w 1256926"/>
                <a:gd name="connsiteY1" fmla="*/ 933937 h 1630623"/>
                <a:gd name="connsiteX2" fmla="*/ 298983 w 1256926"/>
                <a:gd name="connsiteY2" fmla="*/ 1630623 h 1630623"/>
                <a:gd name="connsiteX3" fmla="*/ 1256926 w 1256926"/>
                <a:gd name="connsiteY3" fmla="*/ 1035537 h 1630623"/>
                <a:gd name="connsiteX4" fmla="*/ 937612 w 1256926"/>
                <a:gd name="connsiteY4" fmla="*/ 498509 h 1630623"/>
                <a:gd name="connsiteX5" fmla="*/ 153840 w 1256926"/>
                <a:gd name="connsiteY5" fmla="*/ 92109 h 1630623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66767"/>
                <a:gd name="connsiteY0" fmla="*/ 0 h 1625600"/>
                <a:gd name="connsiteX1" fmla="*/ 12774 w 1266767"/>
                <a:gd name="connsiteY1" fmla="*/ 841828 h 1625600"/>
                <a:gd name="connsiteX2" fmla="*/ 390145 w 1266767"/>
                <a:gd name="connsiteY2" fmla="*/ 1625600 h 1625600"/>
                <a:gd name="connsiteX3" fmla="*/ 1246488 w 1266767"/>
                <a:gd name="connsiteY3" fmla="*/ 943428 h 1625600"/>
                <a:gd name="connsiteX4" fmla="*/ 927174 w 1266767"/>
                <a:gd name="connsiteY4" fmla="*/ 406400 h 1625600"/>
                <a:gd name="connsiteX5" fmla="*/ 143402 w 1266767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401 w 1569013"/>
                <a:gd name="connsiteY0" fmla="*/ 0 h 1979058"/>
                <a:gd name="connsiteX1" fmla="*/ 335299 w 1569013"/>
                <a:gd name="connsiteY1" fmla="*/ 1195286 h 1979058"/>
                <a:gd name="connsiteX2" fmla="*/ 712670 w 1569013"/>
                <a:gd name="connsiteY2" fmla="*/ 1979058 h 1979058"/>
                <a:gd name="connsiteX3" fmla="*/ 1569013 w 1569013"/>
                <a:gd name="connsiteY3" fmla="*/ 1296886 h 1979058"/>
                <a:gd name="connsiteX4" fmla="*/ 13401 w 1569013"/>
                <a:gd name="connsiteY4" fmla="*/ 0 h 1979058"/>
                <a:gd name="connsiteX0" fmla="*/ 20143 w 1575755"/>
                <a:gd name="connsiteY0" fmla="*/ 0 h 1979058"/>
                <a:gd name="connsiteX1" fmla="*/ 191199 w 1575755"/>
                <a:gd name="connsiteY1" fmla="*/ 1355948 h 1979058"/>
                <a:gd name="connsiteX2" fmla="*/ 719412 w 1575755"/>
                <a:gd name="connsiteY2" fmla="*/ 1979058 h 1979058"/>
                <a:gd name="connsiteX3" fmla="*/ 1575755 w 1575755"/>
                <a:gd name="connsiteY3" fmla="*/ 1296886 h 1979058"/>
                <a:gd name="connsiteX4" fmla="*/ 20143 w 1575755"/>
                <a:gd name="connsiteY4" fmla="*/ 0 h 1979058"/>
                <a:gd name="connsiteX0" fmla="*/ 20143 w 1575755"/>
                <a:gd name="connsiteY0" fmla="*/ 0 h 2332516"/>
                <a:gd name="connsiteX1" fmla="*/ 191199 w 1575755"/>
                <a:gd name="connsiteY1" fmla="*/ 1355948 h 2332516"/>
                <a:gd name="connsiteX2" fmla="*/ 794835 w 1575755"/>
                <a:gd name="connsiteY2" fmla="*/ 2332516 h 2332516"/>
                <a:gd name="connsiteX3" fmla="*/ 1575755 w 1575755"/>
                <a:gd name="connsiteY3" fmla="*/ 1296886 h 2332516"/>
                <a:gd name="connsiteX4" fmla="*/ 20143 w 1575755"/>
                <a:gd name="connsiteY4" fmla="*/ 0 h 2332516"/>
                <a:gd name="connsiteX0" fmla="*/ 20143 w 1952861"/>
                <a:gd name="connsiteY0" fmla="*/ 0 h 2332516"/>
                <a:gd name="connsiteX1" fmla="*/ 191199 w 1952861"/>
                <a:gd name="connsiteY1" fmla="*/ 1355948 h 2332516"/>
                <a:gd name="connsiteX2" fmla="*/ 794835 w 1952861"/>
                <a:gd name="connsiteY2" fmla="*/ 2332516 h 2332516"/>
                <a:gd name="connsiteX3" fmla="*/ 1952861 w 1952861"/>
                <a:gd name="connsiteY3" fmla="*/ 1875272 h 2332516"/>
                <a:gd name="connsiteX4" fmla="*/ 20143 w 1952861"/>
                <a:gd name="connsiteY4" fmla="*/ 0 h 2332516"/>
                <a:gd name="connsiteX0" fmla="*/ 35340 w 1968058"/>
                <a:gd name="connsiteY0" fmla="*/ 0 h 2332516"/>
                <a:gd name="connsiteX1" fmla="*/ 810032 w 1968058"/>
                <a:gd name="connsiteY1" fmla="*/ 2332516 h 2332516"/>
                <a:gd name="connsiteX2" fmla="*/ 1968058 w 1968058"/>
                <a:gd name="connsiteY2" fmla="*/ 1875272 h 2332516"/>
                <a:gd name="connsiteX3" fmla="*/ 35340 w 1968058"/>
                <a:gd name="connsiteY3" fmla="*/ 0 h 2332516"/>
                <a:gd name="connsiteX0" fmla="*/ 125936 w 2058654"/>
                <a:gd name="connsiteY0" fmla="*/ 0 h 2332516"/>
                <a:gd name="connsiteX1" fmla="*/ 900628 w 2058654"/>
                <a:gd name="connsiteY1" fmla="*/ 2332516 h 2332516"/>
                <a:gd name="connsiteX2" fmla="*/ 2058654 w 2058654"/>
                <a:gd name="connsiteY2" fmla="*/ 1875272 h 2332516"/>
                <a:gd name="connsiteX3" fmla="*/ 125936 w 2058654"/>
                <a:gd name="connsiteY3" fmla="*/ 0 h 2332516"/>
                <a:gd name="connsiteX0" fmla="*/ 46658 w 1979376"/>
                <a:gd name="connsiteY0" fmla="*/ 0 h 2332516"/>
                <a:gd name="connsiteX1" fmla="*/ 821350 w 1979376"/>
                <a:gd name="connsiteY1" fmla="*/ 2332516 h 2332516"/>
                <a:gd name="connsiteX2" fmla="*/ 1979376 w 1979376"/>
                <a:gd name="connsiteY2" fmla="*/ 1875272 h 2332516"/>
                <a:gd name="connsiteX3" fmla="*/ 46658 w 1979376"/>
                <a:gd name="connsiteY3" fmla="*/ 0 h 2332516"/>
                <a:gd name="connsiteX0" fmla="*/ 46658 w 1903956"/>
                <a:gd name="connsiteY0" fmla="*/ 0 h 2332516"/>
                <a:gd name="connsiteX1" fmla="*/ 821350 w 1903956"/>
                <a:gd name="connsiteY1" fmla="*/ 2332516 h 2332516"/>
                <a:gd name="connsiteX2" fmla="*/ 1903956 w 1903956"/>
                <a:gd name="connsiteY2" fmla="*/ 1714611 h 2332516"/>
                <a:gd name="connsiteX3" fmla="*/ 46658 w 1903956"/>
                <a:gd name="connsiteY3" fmla="*/ 0 h 233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956" h="2332516">
                  <a:moveTo>
                    <a:pt x="46658" y="0"/>
                  </a:moveTo>
                  <a:cubicBezTo>
                    <a:pt x="-184060" y="815258"/>
                    <a:pt x="499230" y="2019971"/>
                    <a:pt x="821350" y="2332516"/>
                  </a:cubicBezTo>
                  <a:lnTo>
                    <a:pt x="1903956" y="1714611"/>
                  </a:lnTo>
                  <a:cubicBezTo>
                    <a:pt x="1862832" y="1443678"/>
                    <a:pt x="673191" y="104018"/>
                    <a:pt x="46658" y="0"/>
                  </a:cubicBezTo>
                  <a:close/>
                </a:path>
              </a:pathLst>
            </a:custGeom>
            <a:solidFill>
              <a:srgbClr val="FFCC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4375898" y="756882"/>
            <a:ext cx="1163695" cy="918209"/>
            <a:chOff x="6181207" y="692905"/>
            <a:chExt cx="1625600" cy="1238925"/>
          </a:xfrm>
        </p:grpSpPr>
        <p:sp>
          <p:nvSpPr>
            <p:cNvPr id="16" name="Forma libre 15"/>
            <p:cNvSpPr/>
            <p:nvPr/>
          </p:nvSpPr>
          <p:spPr>
            <a:xfrm rot="3400675">
              <a:off x="6374544" y="499568"/>
              <a:ext cx="1238925" cy="1625600"/>
            </a:xfrm>
            <a:custGeom>
              <a:avLst/>
              <a:gdLst>
                <a:gd name="connsiteX0" fmla="*/ 130628 w 1233714"/>
                <a:gd name="connsiteY0" fmla="*/ 0 h 1538514"/>
                <a:gd name="connsiteX1" fmla="*/ 0 w 1233714"/>
                <a:gd name="connsiteY1" fmla="*/ 841828 h 1538514"/>
                <a:gd name="connsiteX2" fmla="*/ 275771 w 1233714"/>
                <a:gd name="connsiteY2" fmla="*/ 1538514 h 1538514"/>
                <a:gd name="connsiteX3" fmla="*/ 1233714 w 1233714"/>
                <a:gd name="connsiteY3" fmla="*/ 943428 h 1538514"/>
                <a:gd name="connsiteX4" fmla="*/ 914400 w 1233714"/>
                <a:gd name="connsiteY4" fmla="*/ 406400 h 1538514"/>
                <a:gd name="connsiteX5" fmla="*/ 130628 w 1233714"/>
                <a:gd name="connsiteY5" fmla="*/ 0 h 1538514"/>
                <a:gd name="connsiteX0" fmla="*/ 130628 w 1233714"/>
                <a:gd name="connsiteY0" fmla="*/ 10502 h 1549016"/>
                <a:gd name="connsiteX1" fmla="*/ 0 w 1233714"/>
                <a:gd name="connsiteY1" fmla="*/ 852330 h 1549016"/>
                <a:gd name="connsiteX2" fmla="*/ 275771 w 1233714"/>
                <a:gd name="connsiteY2" fmla="*/ 1549016 h 1549016"/>
                <a:gd name="connsiteX3" fmla="*/ 1233714 w 1233714"/>
                <a:gd name="connsiteY3" fmla="*/ 953930 h 1549016"/>
                <a:gd name="connsiteX4" fmla="*/ 914400 w 1233714"/>
                <a:gd name="connsiteY4" fmla="*/ 416902 h 1549016"/>
                <a:gd name="connsiteX5" fmla="*/ 130628 w 1233714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3401 w 1246487"/>
                <a:gd name="connsiteY0" fmla="*/ 3057 h 1541571"/>
                <a:gd name="connsiteX1" fmla="*/ 12773 w 1246487"/>
                <a:gd name="connsiteY1" fmla="*/ 844885 h 1541571"/>
                <a:gd name="connsiteX2" fmla="*/ 288544 w 1246487"/>
                <a:gd name="connsiteY2" fmla="*/ 1541571 h 1541571"/>
                <a:gd name="connsiteX3" fmla="*/ 1246487 w 1246487"/>
                <a:gd name="connsiteY3" fmla="*/ 946485 h 1541571"/>
                <a:gd name="connsiteX4" fmla="*/ 927173 w 1246487"/>
                <a:gd name="connsiteY4" fmla="*/ 409457 h 1541571"/>
                <a:gd name="connsiteX5" fmla="*/ 143401 w 1246487"/>
                <a:gd name="connsiteY5" fmla="*/ 3057 h 1541571"/>
                <a:gd name="connsiteX0" fmla="*/ 153840 w 1256926"/>
                <a:gd name="connsiteY0" fmla="*/ 92109 h 1630623"/>
                <a:gd name="connsiteX1" fmla="*/ 23212 w 1256926"/>
                <a:gd name="connsiteY1" fmla="*/ 933937 h 1630623"/>
                <a:gd name="connsiteX2" fmla="*/ 298983 w 1256926"/>
                <a:gd name="connsiteY2" fmla="*/ 1630623 h 1630623"/>
                <a:gd name="connsiteX3" fmla="*/ 1256926 w 1256926"/>
                <a:gd name="connsiteY3" fmla="*/ 1035537 h 1630623"/>
                <a:gd name="connsiteX4" fmla="*/ 937612 w 1256926"/>
                <a:gd name="connsiteY4" fmla="*/ 498509 h 1630623"/>
                <a:gd name="connsiteX5" fmla="*/ 153840 w 1256926"/>
                <a:gd name="connsiteY5" fmla="*/ 92109 h 1630623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66767"/>
                <a:gd name="connsiteY0" fmla="*/ 0 h 1625600"/>
                <a:gd name="connsiteX1" fmla="*/ 12774 w 1266767"/>
                <a:gd name="connsiteY1" fmla="*/ 841828 h 1625600"/>
                <a:gd name="connsiteX2" fmla="*/ 390145 w 1266767"/>
                <a:gd name="connsiteY2" fmla="*/ 1625600 h 1625600"/>
                <a:gd name="connsiteX3" fmla="*/ 1246488 w 1266767"/>
                <a:gd name="connsiteY3" fmla="*/ 943428 h 1625600"/>
                <a:gd name="connsiteX4" fmla="*/ 927174 w 1266767"/>
                <a:gd name="connsiteY4" fmla="*/ 406400 h 1625600"/>
                <a:gd name="connsiteX5" fmla="*/ 143402 w 1266767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35839 w 1238925"/>
                <a:gd name="connsiteY0" fmla="*/ 0 h 1625600"/>
                <a:gd name="connsiteX1" fmla="*/ 5211 w 1238925"/>
                <a:gd name="connsiteY1" fmla="*/ 841828 h 1625600"/>
                <a:gd name="connsiteX2" fmla="*/ 382582 w 1238925"/>
                <a:gd name="connsiteY2" fmla="*/ 1625600 h 1625600"/>
                <a:gd name="connsiteX3" fmla="*/ 1238925 w 1238925"/>
                <a:gd name="connsiteY3" fmla="*/ 943428 h 1625600"/>
                <a:gd name="connsiteX4" fmla="*/ 135839 w 1238925"/>
                <a:gd name="connsiteY4" fmla="*/ 0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925" h="1625600">
                  <a:moveTo>
                    <a:pt x="135839" y="0"/>
                  </a:moveTo>
                  <a:cubicBezTo>
                    <a:pt x="43863" y="127259"/>
                    <a:pt x="-18980" y="585409"/>
                    <a:pt x="5211" y="841828"/>
                  </a:cubicBezTo>
                  <a:cubicBezTo>
                    <a:pt x="29402" y="1098247"/>
                    <a:pt x="235020" y="1449010"/>
                    <a:pt x="382582" y="1625600"/>
                  </a:cubicBezTo>
                  <a:lnTo>
                    <a:pt x="1238925" y="943428"/>
                  </a:lnTo>
                  <a:cubicBezTo>
                    <a:pt x="1197801" y="672495"/>
                    <a:pt x="1011312" y="266244"/>
                    <a:pt x="135839" y="0"/>
                  </a:cubicBezTo>
                  <a:close/>
                </a:path>
              </a:pathLst>
            </a:custGeom>
            <a:solidFill>
              <a:srgbClr val="FF66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9" name="Forma libre 18"/>
            <p:cNvSpPr/>
            <p:nvPr/>
          </p:nvSpPr>
          <p:spPr>
            <a:xfrm rot="3608032">
              <a:off x="6627602" y="700513"/>
              <a:ext cx="732806" cy="1053598"/>
            </a:xfrm>
            <a:custGeom>
              <a:avLst/>
              <a:gdLst>
                <a:gd name="connsiteX0" fmla="*/ 130628 w 1233714"/>
                <a:gd name="connsiteY0" fmla="*/ 0 h 1538514"/>
                <a:gd name="connsiteX1" fmla="*/ 0 w 1233714"/>
                <a:gd name="connsiteY1" fmla="*/ 841828 h 1538514"/>
                <a:gd name="connsiteX2" fmla="*/ 275771 w 1233714"/>
                <a:gd name="connsiteY2" fmla="*/ 1538514 h 1538514"/>
                <a:gd name="connsiteX3" fmla="*/ 1233714 w 1233714"/>
                <a:gd name="connsiteY3" fmla="*/ 943428 h 1538514"/>
                <a:gd name="connsiteX4" fmla="*/ 914400 w 1233714"/>
                <a:gd name="connsiteY4" fmla="*/ 406400 h 1538514"/>
                <a:gd name="connsiteX5" fmla="*/ 130628 w 1233714"/>
                <a:gd name="connsiteY5" fmla="*/ 0 h 1538514"/>
                <a:gd name="connsiteX0" fmla="*/ 130628 w 1233714"/>
                <a:gd name="connsiteY0" fmla="*/ 10502 h 1549016"/>
                <a:gd name="connsiteX1" fmla="*/ 0 w 1233714"/>
                <a:gd name="connsiteY1" fmla="*/ 852330 h 1549016"/>
                <a:gd name="connsiteX2" fmla="*/ 275771 w 1233714"/>
                <a:gd name="connsiteY2" fmla="*/ 1549016 h 1549016"/>
                <a:gd name="connsiteX3" fmla="*/ 1233714 w 1233714"/>
                <a:gd name="connsiteY3" fmla="*/ 953930 h 1549016"/>
                <a:gd name="connsiteX4" fmla="*/ 914400 w 1233714"/>
                <a:gd name="connsiteY4" fmla="*/ 416902 h 1549016"/>
                <a:gd name="connsiteX5" fmla="*/ 130628 w 1233714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3401 w 1246487"/>
                <a:gd name="connsiteY0" fmla="*/ 3057 h 1541571"/>
                <a:gd name="connsiteX1" fmla="*/ 12773 w 1246487"/>
                <a:gd name="connsiteY1" fmla="*/ 844885 h 1541571"/>
                <a:gd name="connsiteX2" fmla="*/ 288544 w 1246487"/>
                <a:gd name="connsiteY2" fmla="*/ 1541571 h 1541571"/>
                <a:gd name="connsiteX3" fmla="*/ 1246487 w 1246487"/>
                <a:gd name="connsiteY3" fmla="*/ 946485 h 1541571"/>
                <a:gd name="connsiteX4" fmla="*/ 927173 w 1246487"/>
                <a:gd name="connsiteY4" fmla="*/ 409457 h 1541571"/>
                <a:gd name="connsiteX5" fmla="*/ 143401 w 1246487"/>
                <a:gd name="connsiteY5" fmla="*/ 3057 h 1541571"/>
                <a:gd name="connsiteX0" fmla="*/ 153840 w 1256926"/>
                <a:gd name="connsiteY0" fmla="*/ 92109 h 1630623"/>
                <a:gd name="connsiteX1" fmla="*/ 23212 w 1256926"/>
                <a:gd name="connsiteY1" fmla="*/ 933937 h 1630623"/>
                <a:gd name="connsiteX2" fmla="*/ 298983 w 1256926"/>
                <a:gd name="connsiteY2" fmla="*/ 1630623 h 1630623"/>
                <a:gd name="connsiteX3" fmla="*/ 1256926 w 1256926"/>
                <a:gd name="connsiteY3" fmla="*/ 1035537 h 1630623"/>
                <a:gd name="connsiteX4" fmla="*/ 937612 w 1256926"/>
                <a:gd name="connsiteY4" fmla="*/ 498509 h 1630623"/>
                <a:gd name="connsiteX5" fmla="*/ 153840 w 1256926"/>
                <a:gd name="connsiteY5" fmla="*/ 92109 h 1630623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66767"/>
                <a:gd name="connsiteY0" fmla="*/ 0 h 1625600"/>
                <a:gd name="connsiteX1" fmla="*/ 12774 w 1266767"/>
                <a:gd name="connsiteY1" fmla="*/ 841828 h 1625600"/>
                <a:gd name="connsiteX2" fmla="*/ 390145 w 1266767"/>
                <a:gd name="connsiteY2" fmla="*/ 1625600 h 1625600"/>
                <a:gd name="connsiteX3" fmla="*/ 1246488 w 1266767"/>
                <a:gd name="connsiteY3" fmla="*/ 943428 h 1625600"/>
                <a:gd name="connsiteX4" fmla="*/ 927174 w 1266767"/>
                <a:gd name="connsiteY4" fmla="*/ 406400 h 1625600"/>
                <a:gd name="connsiteX5" fmla="*/ 143402 w 1266767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401 w 1569013"/>
                <a:gd name="connsiteY0" fmla="*/ 0 h 1979058"/>
                <a:gd name="connsiteX1" fmla="*/ 335299 w 1569013"/>
                <a:gd name="connsiteY1" fmla="*/ 1195286 h 1979058"/>
                <a:gd name="connsiteX2" fmla="*/ 712670 w 1569013"/>
                <a:gd name="connsiteY2" fmla="*/ 1979058 h 1979058"/>
                <a:gd name="connsiteX3" fmla="*/ 1569013 w 1569013"/>
                <a:gd name="connsiteY3" fmla="*/ 1296886 h 1979058"/>
                <a:gd name="connsiteX4" fmla="*/ 13401 w 1569013"/>
                <a:gd name="connsiteY4" fmla="*/ 0 h 1979058"/>
                <a:gd name="connsiteX0" fmla="*/ 20143 w 1575755"/>
                <a:gd name="connsiteY0" fmla="*/ 0 h 1979058"/>
                <a:gd name="connsiteX1" fmla="*/ 191199 w 1575755"/>
                <a:gd name="connsiteY1" fmla="*/ 1355948 h 1979058"/>
                <a:gd name="connsiteX2" fmla="*/ 719412 w 1575755"/>
                <a:gd name="connsiteY2" fmla="*/ 1979058 h 1979058"/>
                <a:gd name="connsiteX3" fmla="*/ 1575755 w 1575755"/>
                <a:gd name="connsiteY3" fmla="*/ 1296886 h 1979058"/>
                <a:gd name="connsiteX4" fmla="*/ 20143 w 1575755"/>
                <a:gd name="connsiteY4" fmla="*/ 0 h 1979058"/>
                <a:gd name="connsiteX0" fmla="*/ 20143 w 1575755"/>
                <a:gd name="connsiteY0" fmla="*/ 0 h 2332516"/>
                <a:gd name="connsiteX1" fmla="*/ 191199 w 1575755"/>
                <a:gd name="connsiteY1" fmla="*/ 1355948 h 2332516"/>
                <a:gd name="connsiteX2" fmla="*/ 794835 w 1575755"/>
                <a:gd name="connsiteY2" fmla="*/ 2332516 h 2332516"/>
                <a:gd name="connsiteX3" fmla="*/ 1575755 w 1575755"/>
                <a:gd name="connsiteY3" fmla="*/ 1296886 h 2332516"/>
                <a:gd name="connsiteX4" fmla="*/ 20143 w 1575755"/>
                <a:gd name="connsiteY4" fmla="*/ 0 h 2332516"/>
                <a:gd name="connsiteX0" fmla="*/ 20143 w 1952861"/>
                <a:gd name="connsiteY0" fmla="*/ 0 h 2332516"/>
                <a:gd name="connsiteX1" fmla="*/ 191199 w 1952861"/>
                <a:gd name="connsiteY1" fmla="*/ 1355948 h 2332516"/>
                <a:gd name="connsiteX2" fmla="*/ 794835 w 1952861"/>
                <a:gd name="connsiteY2" fmla="*/ 2332516 h 2332516"/>
                <a:gd name="connsiteX3" fmla="*/ 1952861 w 1952861"/>
                <a:gd name="connsiteY3" fmla="*/ 1875272 h 2332516"/>
                <a:gd name="connsiteX4" fmla="*/ 20143 w 1952861"/>
                <a:gd name="connsiteY4" fmla="*/ 0 h 2332516"/>
                <a:gd name="connsiteX0" fmla="*/ 35340 w 1968058"/>
                <a:gd name="connsiteY0" fmla="*/ 0 h 2332516"/>
                <a:gd name="connsiteX1" fmla="*/ 810032 w 1968058"/>
                <a:gd name="connsiteY1" fmla="*/ 2332516 h 2332516"/>
                <a:gd name="connsiteX2" fmla="*/ 1968058 w 1968058"/>
                <a:gd name="connsiteY2" fmla="*/ 1875272 h 2332516"/>
                <a:gd name="connsiteX3" fmla="*/ 35340 w 1968058"/>
                <a:gd name="connsiteY3" fmla="*/ 0 h 2332516"/>
                <a:gd name="connsiteX0" fmla="*/ 125936 w 2058654"/>
                <a:gd name="connsiteY0" fmla="*/ 0 h 2332516"/>
                <a:gd name="connsiteX1" fmla="*/ 900628 w 2058654"/>
                <a:gd name="connsiteY1" fmla="*/ 2332516 h 2332516"/>
                <a:gd name="connsiteX2" fmla="*/ 2058654 w 2058654"/>
                <a:gd name="connsiteY2" fmla="*/ 1875272 h 2332516"/>
                <a:gd name="connsiteX3" fmla="*/ 125936 w 2058654"/>
                <a:gd name="connsiteY3" fmla="*/ 0 h 2332516"/>
                <a:gd name="connsiteX0" fmla="*/ 46658 w 1979376"/>
                <a:gd name="connsiteY0" fmla="*/ 0 h 2332516"/>
                <a:gd name="connsiteX1" fmla="*/ 821350 w 1979376"/>
                <a:gd name="connsiteY1" fmla="*/ 2332516 h 2332516"/>
                <a:gd name="connsiteX2" fmla="*/ 1979376 w 1979376"/>
                <a:gd name="connsiteY2" fmla="*/ 1875272 h 2332516"/>
                <a:gd name="connsiteX3" fmla="*/ 46658 w 1979376"/>
                <a:gd name="connsiteY3" fmla="*/ 0 h 2332516"/>
                <a:gd name="connsiteX0" fmla="*/ 46658 w 1903956"/>
                <a:gd name="connsiteY0" fmla="*/ 0 h 2332516"/>
                <a:gd name="connsiteX1" fmla="*/ 821350 w 1903956"/>
                <a:gd name="connsiteY1" fmla="*/ 2332516 h 2332516"/>
                <a:gd name="connsiteX2" fmla="*/ 1903956 w 1903956"/>
                <a:gd name="connsiteY2" fmla="*/ 1714611 h 2332516"/>
                <a:gd name="connsiteX3" fmla="*/ 46658 w 1903956"/>
                <a:gd name="connsiteY3" fmla="*/ 0 h 233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956" h="2332516">
                  <a:moveTo>
                    <a:pt x="46658" y="0"/>
                  </a:moveTo>
                  <a:cubicBezTo>
                    <a:pt x="-184060" y="815258"/>
                    <a:pt x="499230" y="2019971"/>
                    <a:pt x="821350" y="2332516"/>
                  </a:cubicBezTo>
                  <a:lnTo>
                    <a:pt x="1903956" y="1714611"/>
                  </a:lnTo>
                  <a:cubicBezTo>
                    <a:pt x="1862832" y="1443678"/>
                    <a:pt x="673191" y="104018"/>
                    <a:pt x="46658" y="0"/>
                  </a:cubicBezTo>
                  <a:close/>
                </a:path>
              </a:pathLst>
            </a:custGeom>
            <a:solidFill>
              <a:srgbClr val="FFCC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1" name="Forma libre 10"/>
          <p:cNvSpPr/>
          <p:nvPr/>
        </p:nvSpPr>
        <p:spPr>
          <a:xfrm>
            <a:off x="1935562" y="3524241"/>
            <a:ext cx="573573" cy="886472"/>
          </a:xfrm>
          <a:custGeom>
            <a:avLst/>
            <a:gdLst>
              <a:gd name="connsiteX0" fmla="*/ 275771 w 827314"/>
              <a:gd name="connsiteY0" fmla="*/ 1045029 h 1045029"/>
              <a:gd name="connsiteX1" fmla="*/ 333828 w 827314"/>
              <a:gd name="connsiteY1" fmla="*/ 1045029 h 1045029"/>
              <a:gd name="connsiteX2" fmla="*/ 827314 w 827314"/>
              <a:gd name="connsiteY2" fmla="*/ 1030514 h 1045029"/>
              <a:gd name="connsiteX3" fmla="*/ 522514 w 827314"/>
              <a:gd name="connsiteY3" fmla="*/ 0 h 1045029"/>
              <a:gd name="connsiteX4" fmla="*/ 0 w 827314"/>
              <a:gd name="connsiteY4" fmla="*/ 0 h 1045029"/>
              <a:gd name="connsiteX5" fmla="*/ 275771 w 827314"/>
              <a:gd name="connsiteY5" fmla="*/ 1045029 h 1045029"/>
              <a:gd name="connsiteX0" fmla="*/ 275771 w 827314"/>
              <a:gd name="connsiteY0" fmla="*/ 1045029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5" fmla="*/ 275771 w 827314"/>
              <a:gd name="connsiteY5" fmla="*/ 1045029 h 1111292"/>
              <a:gd name="connsiteX0" fmla="*/ 0 w 827314"/>
              <a:gd name="connsiteY0" fmla="*/ 0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33137"/>
              <a:gd name="connsiteY0" fmla="*/ 0 h 1219201"/>
              <a:gd name="connsiteX1" fmla="*/ 261257 w 833137"/>
              <a:gd name="connsiteY1" fmla="*/ 1219201 h 1219201"/>
              <a:gd name="connsiteX2" fmla="*/ 827314 w 833137"/>
              <a:gd name="connsiteY2" fmla="*/ 1030514 h 1219201"/>
              <a:gd name="connsiteX3" fmla="*/ 522514 w 833137"/>
              <a:gd name="connsiteY3" fmla="*/ 0 h 1219201"/>
              <a:gd name="connsiteX4" fmla="*/ 0 w 833137"/>
              <a:gd name="connsiteY4" fmla="*/ 0 h 1219201"/>
              <a:gd name="connsiteX0" fmla="*/ 0 w 831844"/>
              <a:gd name="connsiteY0" fmla="*/ 0 h 1219201"/>
              <a:gd name="connsiteX1" fmla="*/ 261257 w 831844"/>
              <a:gd name="connsiteY1" fmla="*/ 1219201 h 1219201"/>
              <a:gd name="connsiteX2" fmla="*/ 827314 w 831844"/>
              <a:gd name="connsiteY2" fmla="*/ 1030514 h 1219201"/>
              <a:gd name="connsiteX3" fmla="*/ 522514 w 831844"/>
              <a:gd name="connsiteY3" fmla="*/ 0 h 1219201"/>
              <a:gd name="connsiteX4" fmla="*/ 0 w 831844"/>
              <a:gd name="connsiteY4" fmla="*/ 0 h 1219201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27314"/>
              <a:gd name="connsiteY0" fmla="*/ 0 h 1164906"/>
              <a:gd name="connsiteX1" fmla="*/ 174172 w 827314"/>
              <a:gd name="connsiteY1" fmla="*/ 1161144 h 1164906"/>
              <a:gd name="connsiteX2" fmla="*/ 827314 w 827314"/>
              <a:gd name="connsiteY2" fmla="*/ 1030514 h 1164906"/>
              <a:gd name="connsiteX3" fmla="*/ 522514 w 827314"/>
              <a:gd name="connsiteY3" fmla="*/ 0 h 1164906"/>
              <a:gd name="connsiteX4" fmla="*/ 0 w 827314"/>
              <a:gd name="connsiteY4" fmla="*/ 0 h 1164906"/>
              <a:gd name="connsiteX0" fmla="*/ 0 w 769257"/>
              <a:gd name="connsiteY0" fmla="*/ 0 h 1247301"/>
              <a:gd name="connsiteX1" fmla="*/ 174172 w 769257"/>
              <a:gd name="connsiteY1" fmla="*/ 1161144 h 1247301"/>
              <a:gd name="connsiteX2" fmla="*/ 769257 w 769257"/>
              <a:gd name="connsiteY2" fmla="*/ 1045028 h 1247301"/>
              <a:gd name="connsiteX3" fmla="*/ 522514 w 769257"/>
              <a:gd name="connsiteY3" fmla="*/ 0 h 1247301"/>
              <a:gd name="connsiteX4" fmla="*/ 0 w 769257"/>
              <a:gd name="connsiteY4" fmla="*/ 0 h 1247301"/>
              <a:gd name="connsiteX0" fmla="*/ 0 w 795869"/>
              <a:gd name="connsiteY0" fmla="*/ 0 h 1247301"/>
              <a:gd name="connsiteX1" fmla="*/ 174172 w 795869"/>
              <a:gd name="connsiteY1" fmla="*/ 1161144 h 1247301"/>
              <a:gd name="connsiteX2" fmla="*/ 769257 w 795869"/>
              <a:gd name="connsiteY2" fmla="*/ 1045028 h 1247301"/>
              <a:gd name="connsiteX3" fmla="*/ 522514 w 795869"/>
              <a:gd name="connsiteY3" fmla="*/ 0 h 1247301"/>
              <a:gd name="connsiteX4" fmla="*/ 0 w 795869"/>
              <a:gd name="connsiteY4" fmla="*/ 0 h 1247301"/>
              <a:gd name="connsiteX0" fmla="*/ 0 w 795869"/>
              <a:gd name="connsiteY0" fmla="*/ 0 h 1250831"/>
              <a:gd name="connsiteX1" fmla="*/ 174172 w 795869"/>
              <a:gd name="connsiteY1" fmla="*/ 1161144 h 1250831"/>
              <a:gd name="connsiteX2" fmla="*/ 769257 w 795869"/>
              <a:gd name="connsiteY2" fmla="*/ 1045028 h 1250831"/>
              <a:gd name="connsiteX3" fmla="*/ 522514 w 795869"/>
              <a:gd name="connsiteY3" fmla="*/ 0 h 1250831"/>
              <a:gd name="connsiteX4" fmla="*/ 0 w 795869"/>
              <a:gd name="connsiteY4" fmla="*/ 0 h 1250831"/>
              <a:gd name="connsiteX0" fmla="*/ 0 w 795869"/>
              <a:gd name="connsiteY0" fmla="*/ 0 h 1196103"/>
              <a:gd name="connsiteX1" fmla="*/ 174172 w 795869"/>
              <a:gd name="connsiteY1" fmla="*/ 1074058 h 1196103"/>
              <a:gd name="connsiteX2" fmla="*/ 769257 w 795869"/>
              <a:gd name="connsiteY2" fmla="*/ 1045028 h 1196103"/>
              <a:gd name="connsiteX3" fmla="*/ 522514 w 795869"/>
              <a:gd name="connsiteY3" fmla="*/ 0 h 1196103"/>
              <a:gd name="connsiteX4" fmla="*/ 0 w 795869"/>
              <a:gd name="connsiteY4" fmla="*/ 0 h 1196103"/>
              <a:gd name="connsiteX0" fmla="*/ 0 w 794004"/>
              <a:gd name="connsiteY0" fmla="*/ 0 h 1196103"/>
              <a:gd name="connsiteX1" fmla="*/ 174172 w 794004"/>
              <a:gd name="connsiteY1" fmla="*/ 1074058 h 1196103"/>
              <a:gd name="connsiteX2" fmla="*/ 769257 w 794004"/>
              <a:gd name="connsiteY2" fmla="*/ 1045028 h 1196103"/>
              <a:gd name="connsiteX3" fmla="*/ 493485 w 794004"/>
              <a:gd name="connsiteY3" fmla="*/ 0 h 1196103"/>
              <a:gd name="connsiteX4" fmla="*/ 0 w 794004"/>
              <a:gd name="connsiteY4" fmla="*/ 0 h 1196103"/>
              <a:gd name="connsiteX0" fmla="*/ 0 w 801242"/>
              <a:gd name="connsiteY0" fmla="*/ 0 h 1196103"/>
              <a:gd name="connsiteX1" fmla="*/ 174172 w 801242"/>
              <a:gd name="connsiteY1" fmla="*/ 1074058 h 1196103"/>
              <a:gd name="connsiteX2" fmla="*/ 769257 w 801242"/>
              <a:gd name="connsiteY2" fmla="*/ 1045028 h 1196103"/>
              <a:gd name="connsiteX3" fmla="*/ 493485 w 801242"/>
              <a:gd name="connsiteY3" fmla="*/ 0 h 1196103"/>
              <a:gd name="connsiteX4" fmla="*/ 0 w 801242"/>
              <a:gd name="connsiteY4" fmla="*/ 0 h 1196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1242" h="1196103">
                <a:moveTo>
                  <a:pt x="0" y="0"/>
                </a:moveTo>
                <a:cubicBezTo>
                  <a:pt x="58057" y="387048"/>
                  <a:pt x="45963" y="899887"/>
                  <a:pt x="174172" y="1074058"/>
                </a:cubicBezTo>
                <a:cubicBezTo>
                  <a:pt x="302381" y="1248229"/>
                  <a:pt x="636209" y="1233714"/>
                  <a:pt x="769257" y="1045028"/>
                </a:cubicBezTo>
                <a:cubicBezTo>
                  <a:pt x="885372" y="928913"/>
                  <a:pt x="660400" y="592667"/>
                  <a:pt x="493485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D054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orma libre 19"/>
          <p:cNvSpPr/>
          <p:nvPr/>
        </p:nvSpPr>
        <p:spPr>
          <a:xfrm>
            <a:off x="3315501" y="3497537"/>
            <a:ext cx="573573" cy="886472"/>
          </a:xfrm>
          <a:custGeom>
            <a:avLst/>
            <a:gdLst>
              <a:gd name="connsiteX0" fmla="*/ 275771 w 827314"/>
              <a:gd name="connsiteY0" fmla="*/ 1045029 h 1045029"/>
              <a:gd name="connsiteX1" fmla="*/ 333828 w 827314"/>
              <a:gd name="connsiteY1" fmla="*/ 1045029 h 1045029"/>
              <a:gd name="connsiteX2" fmla="*/ 827314 w 827314"/>
              <a:gd name="connsiteY2" fmla="*/ 1030514 h 1045029"/>
              <a:gd name="connsiteX3" fmla="*/ 522514 w 827314"/>
              <a:gd name="connsiteY3" fmla="*/ 0 h 1045029"/>
              <a:gd name="connsiteX4" fmla="*/ 0 w 827314"/>
              <a:gd name="connsiteY4" fmla="*/ 0 h 1045029"/>
              <a:gd name="connsiteX5" fmla="*/ 275771 w 827314"/>
              <a:gd name="connsiteY5" fmla="*/ 1045029 h 1045029"/>
              <a:gd name="connsiteX0" fmla="*/ 275771 w 827314"/>
              <a:gd name="connsiteY0" fmla="*/ 1045029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5" fmla="*/ 275771 w 827314"/>
              <a:gd name="connsiteY5" fmla="*/ 1045029 h 1111292"/>
              <a:gd name="connsiteX0" fmla="*/ 0 w 827314"/>
              <a:gd name="connsiteY0" fmla="*/ 0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33137"/>
              <a:gd name="connsiteY0" fmla="*/ 0 h 1219201"/>
              <a:gd name="connsiteX1" fmla="*/ 261257 w 833137"/>
              <a:gd name="connsiteY1" fmla="*/ 1219201 h 1219201"/>
              <a:gd name="connsiteX2" fmla="*/ 827314 w 833137"/>
              <a:gd name="connsiteY2" fmla="*/ 1030514 h 1219201"/>
              <a:gd name="connsiteX3" fmla="*/ 522514 w 833137"/>
              <a:gd name="connsiteY3" fmla="*/ 0 h 1219201"/>
              <a:gd name="connsiteX4" fmla="*/ 0 w 833137"/>
              <a:gd name="connsiteY4" fmla="*/ 0 h 1219201"/>
              <a:gd name="connsiteX0" fmla="*/ 0 w 831844"/>
              <a:gd name="connsiteY0" fmla="*/ 0 h 1219201"/>
              <a:gd name="connsiteX1" fmla="*/ 261257 w 831844"/>
              <a:gd name="connsiteY1" fmla="*/ 1219201 h 1219201"/>
              <a:gd name="connsiteX2" fmla="*/ 827314 w 831844"/>
              <a:gd name="connsiteY2" fmla="*/ 1030514 h 1219201"/>
              <a:gd name="connsiteX3" fmla="*/ 522514 w 831844"/>
              <a:gd name="connsiteY3" fmla="*/ 0 h 1219201"/>
              <a:gd name="connsiteX4" fmla="*/ 0 w 831844"/>
              <a:gd name="connsiteY4" fmla="*/ 0 h 1219201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27314"/>
              <a:gd name="connsiteY0" fmla="*/ 0 h 1164906"/>
              <a:gd name="connsiteX1" fmla="*/ 174172 w 827314"/>
              <a:gd name="connsiteY1" fmla="*/ 1161144 h 1164906"/>
              <a:gd name="connsiteX2" fmla="*/ 827314 w 827314"/>
              <a:gd name="connsiteY2" fmla="*/ 1030514 h 1164906"/>
              <a:gd name="connsiteX3" fmla="*/ 522514 w 827314"/>
              <a:gd name="connsiteY3" fmla="*/ 0 h 1164906"/>
              <a:gd name="connsiteX4" fmla="*/ 0 w 827314"/>
              <a:gd name="connsiteY4" fmla="*/ 0 h 1164906"/>
              <a:gd name="connsiteX0" fmla="*/ 0 w 769257"/>
              <a:gd name="connsiteY0" fmla="*/ 0 h 1247301"/>
              <a:gd name="connsiteX1" fmla="*/ 174172 w 769257"/>
              <a:gd name="connsiteY1" fmla="*/ 1161144 h 1247301"/>
              <a:gd name="connsiteX2" fmla="*/ 769257 w 769257"/>
              <a:gd name="connsiteY2" fmla="*/ 1045028 h 1247301"/>
              <a:gd name="connsiteX3" fmla="*/ 522514 w 769257"/>
              <a:gd name="connsiteY3" fmla="*/ 0 h 1247301"/>
              <a:gd name="connsiteX4" fmla="*/ 0 w 769257"/>
              <a:gd name="connsiteY4" fmla="*/ 0 h 1247301"/>
              <a:gd name="connsiteX0" fmla="*/ 0 w 795869"/>
              <a:gd name="connsiteY0" fmla="*/ 0 h 1247301"/>
              <a:gd name="connsiteX1" fmla="*/ 174172 w 795869"/>
              <a:gd name="connsiteY1" fmla="*/ 1161144 h 1247301"/>
              <a:gd name="connsiteX2" fmla="*/ 769257 w 795869"/>
              <a:gd name="connsiteY2" fmla="*/ 1045028 h 1247301"/>
              <a:gd name="connsiteX3" fmla="*/ 522514 w 795869"/>
              <a:gd name="connsiteY3" fmla="*/ 0 h 1247301"/>
              <a:gd name="connsiteX4" fmla="*/ 0 w 795869"/>
              <a:gd name="connsiteY4" fmla="*/ 0 h 1247301"/>
              <a:gd name="connsiteX0" fmla="*/ 0 w 795869"/>
              <a:gd name="connsiteY0" fmla="*/ 0 h 1250831"/>
              <a:gd name="connsiteX1" fmla="*/ 174172 w 795869"/>
              <a:gd name="connsiteY1" fmla="*/ 1161144 h 1250831"/>
              <a:gd name="connsiteX2" fmla="*/ 769257 w 795869"/>
              <a:gd name="connsiteY2" fmla="*/ 1045028 h 1250831"/>
              <a:gd name="connsiteX3" fmla="*/ 522514 w 795869"/>
              <a:gd name="connsiteY3" fmla="*/ 0 h 1250831"/>
              <a:gd name="connsiteX4" fmla="*/ 0 w 795869"/>
              <a:gd name="connsiteY4" fmla="*/ 0 h 1250831"/>
              <a:gd name="connsiteX0" fmla="*/ 0 w 795869"/>
              <a:gd name="connsiteY0" fmla="*/ 0 h 1196103"/>
              <a:gd name="connsiteX1" fmla="*/ 174172 w 795869"/>
              <a:gd name="connsiteY1" fmla="*/ 1074058 h 1196103"/>
              <a:gd name="connsiteX2" fmla="*/ 769257 w 795869"/>
              <a:gd name="connsiteY2" fmla="*/ 1045028 h 1196103"/>
              <a:gd name="connsiteX3" fmla="*/ 522514 w 795869"/>
              <a:gd name="connsiteY3" fmla="*/ 0 h 1196103"/>
              <a:gd name="connsiteX4" fmla="*/ 0 w 795869"/>
              <a:gd name="connsiteY4" fmla="*/ 0 h 1196103"/>
              <a:gd name="connsiteX0" fmla="*/ 0 w 794004"/>
              <a:gd name="connsiteY0" fmla="*/ 0 h 1196103"/>
              <a:gd name="connsiteX1" fmla="*/ 174172 w 794004"/>
              <a:gd name="connsiteY1" fmla="*/ 1074058 h 1196103"/>
              <a:gd name="connsiteX2" fmla="*/ 769257 w 794004"/>
              <a:gd name="connsiteY2" fmla="*/ 1045028 h 1196103"/>
              <a:gd name="connsiteX3" fmla="*/ 493485 w 794004"/>
              <a:gd name="connsiteY3" fmla="*/ 0 h 1196103"/>
              <a:gd name="connsiteX4" fmla="*/ 0 w 794004"/>
              <a:gd name="connsiteY4" fmla="*/ 0 h 1196103"/>
              <a:gd name="connsiteX0" fmla="*/ 0 w 801242"/>
              <a:gd name="connsiteY0" fmla="*/ 0 h 1196103"/>
              <a:gd name="connsiteX1" fmla="*/ 174172 w 801242"/>
              <a:gd name="connsiteY1" fmla="*/ 1074058 h 1196103"/>
              <a:gd name="connsiteX2" fmla="*/ 769257 w 801242"/>
              <a:gd name="connsiteY2" fmla="*/ 1045028 h 1196103"/>
              <a:gd name="connsiteX3" fmla="*/ 493485 w 801242"/>
              <a:gd name="connsiteY3" fmla="*/ 0 h 1196103"/>
              <a:gd name="connsiteX4" fmla="*/ 0 w 801242"/>
              <a:gd name="connsiteY4" fmla="*/ 0 h 1196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1242" h="1196103">
                <a:moveTo>
                  <a:pt x="0" y="0"/>
                </a:moveTo>
                <a:cubicBezTo>
                  <a:pt x="58057" y="387048"/>
                  <a:pt x="45963" y="899887"/>
                  <a:pt x="174172" y="1074058"/>
                </a:cubicBezTo>
                <a:cubicBezTo>
                  <a:pt x="302381" y="1248229"/>
                  <a:pt x="636209" y="1233714"/>
                  <a:pt x="769257" y="1045028"/>
                </a:cubicBezTo>
                <a:cubicBezTo>
                  <a:pt x="885372" y="928913"/>
                  <a:pt x="660400" y="592667"/>
                  <a:pt x="493485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D054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orma libre 3"/>
          <p:cNvSpPr/>
          <p:nvPr/>
        </p:nvSpPr>
        <p:spPr>
          <a:xfrm>
            <a:off x="305121" y="1936370"/>
            <a:ext cx="1557709" cy="1215419"/>
          </a:xfrm>
          <a:custGeom>
            <a:avLst/>
            <a:gdLst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6" fmla="*/ 0 w 2002972"/>
              <a:gd name="connsiteY6" fmla="*/ 0 h 1654628"/>
              <a:gd name="connsiteX0" fmla="*/ 0 w 2058908"/>
              <a:gd name="connsiteY0" fmla="*/ 0 h 1654628"/>
              <a:gd name="connsiteX1" fmla="*/ 478972 w 2058908"/>
              <a:gd name="connsiteY1" fmla="*/ 1378857 h 1654628"/>
              <a:gd name="connsiteX2" fmla="*/ 2002972 w 2058908"/>
              <a:gd name="connsiteY2" fmla="*/ 1654628 h 1654628"/>
              <a:gd name="connsiteX3" fmla="*/ 1567543 w 2058908"/>
              <a:gd name="connsiteY3" fmla="*/ 391885 h 1654628"/>
              <a:gd name="connsiteX4" fmla="*/ 43543 w 2058908"/>
              <a:gd name="connsiteY4" fmla="*/ 58057 h 1654628"/>
              <a:gd name="connsiteX5" fmla="*/ 29029 w 2058908"/>
              <a:gd name="connsiteY5" fmla="*/ 43542 h 1654628"/>
              <a:gd name="connsiteX6" fmla="*/ 0 w 2058908"/>
              <a:gd name="connsiteY6" fmla="*/ 0 h 1654628"/>
              <a:gd name="connsiteX0" fmla="*/ 0 w 2058908"/>
              <a:gd name="connsiteY0" fmla="*/ 0 h 1720224"/>
              <a:gd name="connsiteX1" fmla="*/ 478972 w 2058908"/>
              <a:gd name="connsiteY1" fmla="*/ 1378857 h 1720224"/>
              <a:gd name="connsiteX2" fmla="*/ 2002972 w 2058908"/>
              <a:gd name="connsiteY2" fmla="*/ 1654628 h 1720224"/>
              <a:gd name="connsiteX3" fmla="*/ 1567543 w 2058908"/>
              <a:gd name="connsiteY3" fmla="*/ 391885 h 1720224"/>
              <a:gd name="connsiteX4" fmla="*/ 43543 w 2058908"/>
              <a:gd name="connsiteY4" fmla="*/ 58057 h 1720224"/>
              <a:gd name="connsiteX5" fmla="*/ 29029 w 2058908"/>
              <a:gd name="connsiteY5" fmla="*/ 43542 h 1720224"/>
              <a:gd name="connsiteX6" fmla="*/ 0 w 2058908"/>
              <a:gd name="connsiteY6" fmla="*/ 0 h 1720224"/>
              <a:gd name="connsiteX0" fmla="*/ 0 w 2029879"/>
              <a:gd name="connsiteY0" fmla="*/ 0 h 1676682"/>
              <a:gd name="connsiteX1" fmla="*/ 449943 w 2029879"/>
              <a:gd name="connsiteY1" fmla="*/ 1335315 h 1676682"/>
              <a:gd name="connsiteX2" fmla="*/ 1973943 w 2029879"/>
              <a:gd name="connsiteY2" fmla="*/ 1611086 h 1676682"/>
              <a:gd name="connsiteX3" fmla="*/ 1538514 w 2029879"/>
              <a:gd name="connsiteY3" fmla="*/ 348343 h 1676682"/>
              <a:gd name="connsiteX4" fmla="*/ 14514 w 2029879"/>
              <a:gd name="connsiteY4" fmla="*/ 14515 h 1676682"/>
              <a:gd name="connsiteX5" fmla="*/ 0 w 2029879"/>
              <a:gd name="connsiteY5" fmla="*/ 0 h 1676682"/>
              <a:gd name="connsiteX0" fmla="*/ 15017 w 2044896"/>
              <a:gd name="connsiteY0" fmla="*/ 0 h 1676682"/>
              <a:gd name="connsiteX1" fmla="*/ 464960 w 2044896"/>
              <a:gd name="connsiteY1" fmla="*/ 1335315 h 1676682"/>
              <a:gd name="connsiteX2" fmla="*/ 1988960 w 2044896"/>
              <a:gd name="connsiteY2" fmla="*/ 1611086 h 1676682"/>
              <a:gd name="connsiteX3" fmla="*/ 1553531 w 2044896"/>
              <a:gd name="connsiteY3" fmla="*/ 348343 h 1676682"/>
              <a:gd name="connsiteX4" fmla="*/ 29531 w 2044896"/>
              <a:gd name="connsiteY4" fmla="*/ 14515 h 1676682"/>
              <a:gd name="connsiteX5" fmla="*/ 15017 w 2044896"/>
              <a:gd name="connsiteY5" fmla="*/ 0 h 1676682"/>
              <a:gd name="connsiteX0" fmla="*/ 15017 w 2044896"/>
              <a:gd name="connsiteY0" fmla="*/ 0 h 1611987"/>
              <a:gd name="connsiteX1" fmla="*/ 464960 w 2044896"/>
              <a:gd name="connsiteY1" fmla="*/ 1335315 h 1611987"/>
              <a:gd name="connsiteX2" fmla="*/ 1988960 w 2044896"/>
              <a:gd name="connsiteY2" fmla="*/ 1611086 h 1611987"/>
              <a:gd name="connsiteX3" fmla="*/ 1553531 w 2044896"/>
              <a:gd name="connsiteY3" fmla="*/ 348343 h 1611987"/>
              <a:gd name="connsiteX4" fmla="*/ 29531 w 2044896"/>
              <a:gd name="connsiteY4" fmla="*/ 14515 h 1611987"/>
              <a:gd name="connsiteX5" fmla="*/ 15017 w 2044896"/>
              <a:gd name="connsiteY5" fmla="*/ 0 h 1611987"/>
              <a:gd name="connsiteX0" fmla="*/ 15017 w 2123256"/>
              <a:gd name="connsiteY0" fmla="*/ 0 h 1611987"/>
              <a:gd name="connsiteX1" fmla="*/ 464960 w 2123256"/>
              <a:gd name="connsiteY1" fmla="*/ 1335315 h 1611987"/>
              <a:gd name="connsiteX2" fmla="*/ 2076046 w 2123256"/>
              <a:gd name="connsiteY2" fmla="*/ 1611086 h 1611987"/>
              <a:gd name="connsiteX3" fmla="*/ 1553531 w 2123256"/>
              <a:gd name="connsiteY3" fmla="*/ 348343 h 1611987"/>
              <a:gd name="connsiteX4" fmla="*/ 29531 w 2123256"/>
              <a:gd name="connsiteY4" fmla="*/ 14515 h 1611987"/>
              <a:gd name="connsiteX5" fmla="*/ 15017 w 2123256"/>
              <a:gd name="connsiteY5" fmla="*/ 0 h 1611987"/>
              <a:gd name="connsiteX0" fmla="*/ 14572 w 2137325"/>
              <a:gd name="connsiteY0" fmla="*/ 0 h 1597473"/>
              <a:gd name="connsiteX1" fmla="*/ 479029 w 2137325"/>
              <a:gd name="connsiteY1" fmla="*/ 1320801 h 1597473"/>
              <a:gd name="connsiteX2" fmla="*/ 2090115 w 2137325"/>
              <a:gd name="connsiteY2" fmla="*/ 1596572 h 1597473"/>
              <a:gd name="connsiteX3" fmla="*/ 1567600 w 2137325"/>
              <a:gd name="connsiteY3" fmla="*/ 333829 h 1597473"/>
              <a:gd name="connsiteX4" fmla="*/ 43600 w 2137325"/>
              <a:gd name="connsiteY4" fmla="*/ 1 h 1597473"/>
              <a:gd name="connsiteX5" fmla="*/ 14572 w 2137325"/>
              <a:gd name="connsiteY5" fmla="*/ 0 h 1597473"/>
              <a:gd name="connsiteX0" fmla="*/ 14572 w 2127397"/>
              <a:gd name="connsiteY0" fmla="*/ 0 h 1597473"/>
              <a:gd name="connsiteX1" fmla="*/ 479029 w 2127397"/>
              <a:gd name="connsiteY1" fmla="*/ 1320801 h 1597473"/>
              <a:gd name="connsiteX2" fmla="*/ 2090115 w 2127397"/>
              <a:gd name="connsiteY2" fmla="*/ 1596572 h 1597473"/>
              <a:gd name="connsiteX3" fmla="*/ 1422457 w 2127397"/>
              <a:gd name="connsiteY3" fmla="*/ 246744 h 1597473"/>
              <a:gd name="connsiteX4" fmla="*/ 43600 w 2127397"/>
              <a:gd name="connsiteY4" fmla="*/ 1 h 1597473"/>
              <a:gd name="connsiteX5" fmla="*/ 14572 w 2127397"/>
              <a:gd name="connsiteY5" fmla="*/ 0 h 1597473"/>
              <a:gd name="connsiteX0" fmla="*/ 14572 w 2127397"/>
              <a:gd name="connsiteY0" fmla="*/ 58056 h 1655529"/>
              <a:gd name="connsiteX1" fmla="*/ 479029 w 2127397"/>
              <a:gd name="connsiteY1" fmla="*/ 1378857 h 1655529"/>
              <a:gd name="connsiteX2" fmla="*/ 2090115 w 2127397"/>
              <a:gd name="connsiteY2" fmla="*/ 1654628 h 1655529"/>
              <a:gd name="connsiteX3" fmla="*/ 1422457 w 2127397"/>
              <a:gd name="connsiteY3" fmla="*/ 304800 h 1655529"/>
              <a:gd name="connsiteX4" fmla="*/ 450000 w 2127397"/>
              <a:gd name="connsiteY4" fmla="*/ 0 h 1655529"/>
              <a:gd name="connsiteX5" fmla="*/ 14572 w 2127397"/>
              <a:gd name="connsiteY5" fmla="*/ 58056 h 1655529"/>
              <a:gd name="connsiteX0" fmla="*/ 14572 w 2127397"/>
              <a:gd name="connsiteY0" fmla="*/ 58056 h 1655529"/>
              <a:gd name="connsiteX1" fmla="*/ 479029 w 2127397"/>
              <a:gd name="connsiteY1" fmla="*/ 1378857 h 1655529"/>
              <a:gd name="connsiteX2" fmla="*/ 2090115 w 2127397"/>
              <a:gd name="connsiteY2" fmla="*/ 1654628 h 1655529"/>
              <a:gd name="connsiteX3" fmla="*/ 1422457 w 2127397"/>
              <a:gd name="connsiteY3" fmla="*/ 304800 h 1655529"/>
              <a:gd name="connsiteX4" fmla="*/ 725771 w 2127397"/>
              <a:gd name="connsiteY4" fmla="*/ 0 h 1655529"/>
              <a:gd name="connsiteX5" fmla="*/ 14572 w 2127397"/>
              <a:gd name="connsiteY5" fmla="*/ 58056 h 1655529"/>
              <a:gd name="connsiteX0" fmla="*/ 14572 w 2127397"/>
              <a:gd name="connsiteY0" fmla="*/ 75968 h 1673441"/>
              <a:gd name="connsiteX1" fmla="*/ 479029 w 2127397"/>
              <a:gd name="connsiteY1" fmla="*/ 1396769 h 1673441"/>
              <a:gd name="connsiteX2" fmla="*/ 2090115 w 2127397"/>
              <a:gd name="connsiteY2" fmla="*/ 1672540 h 1673441"/>
              <a:gd name="connsiteX3" fmla="*/ 1422457 w 2127397"/>
              <a:gd name="connsiteY3" fmla="*/ 322712 h 1673441"/>
              <a:gd name="connsiteX4" fmla="*/ 14572 w 2127397"/>
              <a:gd name="connsiteY4" fmla="*/ 75968 h 1673441"/>
              <a:gd name="connsiteX0" fmla="*/ 14572 w 2127397"/>
              <a:gd name="connsiteY0" fmla="*/ 37916 h 1635389"/>
              <a:gd name="connsiteX1" fmla="*/ 479029 w 2127397"/>
              <a:gd name="connsiteY1" fmla="*/ 1358717 h 1635389"/>
              <a:gd name="connsiteX2" fmla="*/ 2090115 w 2127397"/>
              <a:gd name="connsiteY2" fmla="*/ 1634488 h 1635389"/>
              <a:gd name="connsiteX3" fmla="*/ 1422457 w 2127397"/>
              <a:gd name="connsiteY3" fmla="*/ 284660 h 1635389"/>
              <a:gd name="connsiteX4" fmla="*/ 14572 w 2127397"/>
              <a:gd name="connsiteY4" fmla="*/ 37916 h 1635389"/>
              <a:gd name="connsiteX0" fmla="*/ 14572 w 2127397"/>
              <a:gd name="connsiteY0" fmla="*/ 37916 h 1634806"/>
              <a:gd name="connsiteX1" fmla="*/ 479029 w 2127397"/>
              <a:gd name="connsiteY1" fmla="*/ 1358717 h 1634806"/>
              <a:gd name="connsiteX2" fmla="*/ 2090115 w 2127397"/>
              <a:gd name="connsiteY2" fmla="*/ 1634488 h 1634806"/>
              <a:gd name="connsiteX3" fmla="*/ 1422457 w 2127397"/>
              <a:gd name="connsiteY3" fmla="*/ 284660 h 1634806"/>
              <a:gd name="connsiteX4" fmla="*/ 14572 w 2127397"/>
              <a:gd name="connsiteY4" fmla="*/ 37916 h 1634806"/>
              <a:gd name="connsiteX0" fmla="*/ 14572 w 2090115"/>
              <a:gd name="connsiteY0" fmla="*/ 37916 h 1634806"/>
              <a:gd name="connsiteX1" fmla="*/ 479029 w 2090115"/>
              <a:gd name="connsiteY1" fmla="*/ 1358717 h 1634806"/>
              <a:gd name="connsiteX2" fmla="*/ 2090115 w 2090115"/>
              <a:gd name="connsiteY2" fmla="*/ 1634488 h 1634806"/>
              <a:gd name="connsiteX3" fmla="*/ 1422457 w 2090115"/>
              <a:gd name="connsiteY3" fmla="*/ 284660 h 1634806"/>
              <a:gd name="connsiteX4" fmla="*/ 14572 w 2090115"/>
              <a:gd name="connsiteY4" fmla="*/ 37916 h 1634806"/>
              <a:gd name="connsiteX0" fmla="*/ 14572 w 2191715"/>
              <a:gd name="connsiteY0" fmla="*/ 37916 h 1591900"/>
              <a:gd name="connsiteX1" fmla="*/ 479029 w 2191715"/>
              <a:gd name="connsiteY1" fmla="*/ 1358717 h 1591900"/>
              <a:gd name="connsiteX2" fmla="*/ 2191715 w 2191715"/>
              <a:gd name="connsiteY2" fmla="*/ 1590945 h 1591900"/>
              <a:gd name="connsiteX3" fmla="*/ 1422457 w 2191715"/>
              <a:gd name="connsiteY3" fmla="*/ 284660 h 1591900"/>
              <a:gd name="connsiteX4" fmla="*/ 14572 w 2191715"/>
              <a:gd name="connsiteY4" fmla="*/ 37916 h 1591900"/>
              <a:gd name="connsiteX0" fmla="*/ 14572 w 2191715"/>
              <a:gd name="connsiteY0" fmla="*/ 37916 h 1626128"/>
              <a:gd name="connsiteX1" fmla="*/ 479029 w 2191715"/>
              <a:gd name="connsiteY1" fmla="*/ 1358717 h 1626128"/>
              <a:gd name="connsiteX2" fmla="*/ 2191715 w 2191715"/>
              <a:gd name="connsiteY2" fmla="*/ 1590945 h 1626128"/>
              <a:gd name="connsiteX3" fmla="*/ 1422457 w 2191715"/>
              <a:gd name="connsiteY3" fmla="*/ 284660 h 1626128"/>
              <a:gd name="connsiteX4" fmla="*/ 14572 w 2191715"/>
              <a:gd name="connsiteY4" fmla="*/ 37916 h 1626128"/>
              <a:gd name="connsiteX0" fmla="*/ 14572 w 2191715"/>
              <a:gd name="connsiteY0" fmla="*/ 37916 h 1626128"/>
              <a:gd name="connsiteX1" fmla="*/ 479029 w 2191715"/>
              <a:gd name="connsiteY1" fmla="*/ 1358717 h 1626128"/>
              <a:gd name="connsiteX2" fmla="*/ 2191715 w 2191715"/>
              <a:gd name="connsiteY2" fmla="*/ 1590945 h 1626128"/>
              <a:gd name="connsiteX3" fmla="*/ 1422457 w 2191715"/>
              <a:gd name="connsiteY3" fmla="*/ 284660 h 1626128"/>
              <a:gd name="connsiteX4" fmla="*/ 14572 w 2191715"/>
              <a:gd name="connsiteY4" fmla="*/ 37916 h 1626128"/>
              <a:gd name="connsiteX0" fmla="*/ 14572 w 2148172"/>
              <a:gd name="connsiteY0" fmla="*/ 37916 h 1602478"/>
              <a:gd name="connsiteX1" fmla="*/ 479029 w 2148172"/>
              <a:gd name="connsiteY1" fmla="*/ 1358717 h 1602478"/>
              <a:gd name="connsiteX2" fmla="*/ 2148172 w 2148172"/>
              <a:gd name="connsiteY2" fmla="*/ 1561916 h 1602478"/>
              <a:gd name="connsiteX3" fmla="*/ 1422457 w 2148172"/>
              <a:gd name="connsiteY3" fmla="*/ 284660 h 1602478"/>
              <a:gd name="connsiteX4" fmla="*/ 14572 w 2148172"/>
              <a:gd name="connsiteY4" fmla="*/ 37916 h 1602478"/>
              <a:gd name="connsiteX0" fmla="*/ 14572 w 2148172"/>
              <a:gd name="connsiteY0" fmla="*/ 37916 h 1602478"/>
              <a:gd name="connsiteX1" fmla="*/ 479029 w 2148172"/>
              <a:gd name="connsiteY1" fmla="*/ 1358717 h 1602478"/>
              <a:gd name="connsiteX2" fmla="*/ 2148172 w 2148172"/>
              <a:gd name="connsiteY2" fmla="*/ 1561916 h 1602478"/>
              <a:gd name="connsiteX3" fmla="*/ 1393428 w 2148172"/>
              <a:gd name="connsiteY3" fmla="*/ 284660 h 1602478"/>
              <a:gd name="connsiteX4" fmla="*/ 14572 w 2148172"/>
              <a:gd name="connsiteY4" fmla="*/ 37916 h 1602478"/>
              <a:gd name="connsiteX0" fmla="*/ 14152 w 2147752"/>
              <a:gd name="connsiteY0" fmla="*/ 37916 h 1602478"/>
              <a:gd name="connsiteX1" fmla="*/ 493123 w 2147752"/>
              <a:gd name="connsiteY1" fmla="*/ 1358717 h 1602478"/>
              <a:gd name="connsiteX2" fmla="*/ 2147752 w 2147752"/>
              <a:gd name="connsiteY2" fmla="*/ 1561916 h 1602478"/>
              <a:gd name="connsiteX3" fmla="*/ 1393008 w 2147752"/>
              <a:gd name="connsiteY3" fmla="*/ 284660 h 1602478"/>
              <a:gd name="connsiteX4" fmla="*/ 14152 w 2147752"/>
              <a:gd name="connsiteY4" fmla="*/ 37916 h 1602478"/>
              <a:gd name="connsiteX0" fmla="*/ 14152 w 2147752"/>
              <a:gd name="connsiteY0" fmla="*/ 37916 h 1622236"/>
              <a:gd name="connsiteX1" fmla="*/ 493123 w 2147752"/>
              <a:gd name="connsiteY1" fmla="*/ 1358717 h 1622236"/>
              <a:gd name="connsiteX2" fmla="*/ 2147752 w 2147752"/>
              <a:gd name="connsiteY2" fmla="*/ 1561916 h 1622236"/>
              <a:gd name="connsiteX3" fmla="*/ 1393008 w 2147752"/>
              <a:gd name="connsiteY3" fmla="*/ 284660 h 1622236"/>
              <a:gd name="connsiteX4" fmla="*/ 14152 w 2147752"/>
              <a:gd name="connsiteY4" fmla="*/ 37916 h 1622236"/>
              <a:gd name="connsiteX0" fmla="*/ 12685 w 2146285"/>
              <a:gd name="connsiteY0" fmla="*/ 37916 h 1644483"/>
              <a:gd name="connsiteX1" fmla="*/ 549713 w 2146285"/>
              <a:gd name="connsiteY1" fmla="*/ 1416774 h 1644483"/>
              <a:gd name="connsiteX2" fmla="*/ 2146285 w 2146285"/>
              <a:gd name="connsiteY2" fmla="*/ 1561916 h 1644483"/>
              <a:gd name="connsiteX3" fmla="*/ 1391541 w 2146285"/>
              <a:gd name="connsiteY3" fmla="*/ 284660 h 1644483"/>
              <a:gd name="connsiteX4" fmla="*/ 12685 w 2146285"/>
              <a:gd name="connsiteY4" fmla="*/ 37916 h 1644483"/>
              <a:gd name="connsiteX0" fmla="*/ 15828 w 2149428"/>
              <a:gd name="connsiteY0" fmla="*/ 37916 h 1644483"/>
              <a:gd name="connsiteX1" fmla="*/ 552856 w 2149428"/>
              <a:gd name="connsiteY1" fmla="*/ 1416774 h 1644483"/>
              <a:gd name="connsiteX2" fmla="*/ 2149428 w 2149428"/>
              <a:gd name="connsiteY2" fmla="*/ 1561916 h 1644483"/>
              <a:gd name="connsiteX3" fmla="*/ 1394684 w 2149428"/>
              <a:gd name="connsiteY3" fmla="*/ 284660 h 1644483"/>
              <a:gd name="connsiteX4" fmla="*/ 15828 w 2149428"/>
              <a:gd name="connsiteY4" fmla="*/ 37916 h 1644483"/>
              <a:gd name="connsiteX0" fmla="*/ 15828 w 2149428"/>
              <a:gd name="connsiteY0" fmla="*/ 37916 h 1625819"/>
              <a:gd name="connsiteX1" fmla="*/ 552856 w 2149428"/>
              <a:gd name="connsiteY1" fmla="*/ 1416774 h 1625819"/>
              <a:gd name="connsiteX2" fmla="*/ 2149428 w 2149428"/>
              <a:gd name="connsiteY2" fmla="*/ 1561916 h 1625819"/>
              <a:gd name="connsiteX3" fmla="*/ 1394684 w 2149428"/>
              <a:gd name="connsiteY3" fmla="*/ 284660 h 1625819"/>
              <a:gd name="connsiteX4" fmla="*/ 15828 w 2149428"/>
              <a:gd name="connsiteY4" fmla="*/ 37916 h 1625819"/>
              <a:gd name="connsiteX0" fmla="*/ 13012 w 2146612"/>
              <a:gd name="connsiteY0" fmla="*/ 37916 h 1625819"/>
              <a:gd name="connsiteX1" fmla="*/ 550040 w 2146612"/>
              <a:gd name="connsiteY1" fmla="*/ 1416774 h 1625819"/>
              <a:gd name="connsiteX2" fmla="*/ 2146612 w 2146612"/>
              <a:gd name="connsiteY2" fmla="*/ 1561916 h 1625819"/>
              <a:gd name="connsiteX3" fmla="*/ 1391868 w 2146612"/>
              <a:gd name="connsiteY3" fmla="*/ 284660 h 1625819"/>
              <a:gd name="connsiteX4" fmla="*/ 13012 w 2146612"/>
              <a:gd name="connsiteY4" fmla="*/ 37916 h 1625819"/>
              <a:gd name="connsiteX0" fmla="*/ 102225 w 2235825"/>
              <a:gd name="connsiteY0" fmla="*/ 37916 h 1625819"/>
              <a:gd name="connsiteX1" fmla="*/ 639253 w 2235825"/>
              <a:gd name="connsiteY1" fmla="*/ 1416774 h 1625819"/>
              <a:gd name="connsiteX2" fmla="*/ 2235825 w 2235825"/>
              <a:gd name="connsiteY2" fmla="*/ 1561916 h 1625819"/>
              <a:gd name="connsiteX3" fmla="*/ 1481081 w 2235825"/>
              <a:gd name="connsiteY3" fmla="*/ 284660 h 1625819"/>
              <a:gd name="connsiteX4" fmla="*/ 102225 w 2235825"/>
              <a:gd name="connsiteY4" fmla="*/ 37916 h 1625819"/>
              <a:gd name="connsiteX0" fmla="*/ 49664 w 2183264"/>
              <a:gd name="connsiteY0" fmla="*/ 37916 h 1666062"/>
              <a:gd name="connsiteX1" fmla="*/ 833435 w 2183264"/>
              <a:gd name="connsiteY1" fmla="*/ 1503860 h 1666062"/>
              <a:gd name="connsiteX2" fmla="*/ 2183264 w 2183264"/>
              <a:gd name="connsiteY2" fmla="*/ 1561916 h 1666062"/>
              <a:gd name="connsiteX3" fmla="*/ 1428520 w 2183264"/>
              <a:gd name="connsiteY3" fmla="*/ 284660 h 1666062"/>
              <a:gd name="connsiteX4" fmla="*/ 49664 w 2183264"/>
              <a:gd name="connsiteY4" fmla="*/ 37916 h 1666062"/>
              <a:gd name="connsiteX0" fmla="*/ 59235 w 2192835"/>
              <a:gd name="connsiteY0" fmla="*/ 37916 h 1643566"/>
              <a:gd name="connsiteX1" fmla="*/ 843006 w 2192835"/>
              <a:gd name="connsiteY1" fmla="*/ 1503860 h 1643566"/>
              <a:gd name="connsiteX2" fmla="*/ 2192835 w 2192835"/>
              <a:gd name="connsiteY2" fmla="*/ 1561916 h 1643566"/>
              <a:gd name="connsiteX3" fmla="*/ 1438091 w 2192835"/>
              <a:gd name="connsiteY3" fmla="*/ 284660 h 1643566"/>
              <a:gd name="connsiteX4" fmla="*/ 59235 w 2192835"/>
              <a:gd name="connsiteY4" fmla="*/ 37916 h 1643566"/>
              <a:gd name="connsiteX0" fmla="*/ 42411 w 2176011"/>
              <a:gd name="connsiteY0" fmla="*/ 37916 h 1667386"/>
              <a:gd name="connsiteX1" fmla="*/ 956811 w 2176011"/>
              <a:gd name="connsiteY1" fmla="*/ 1547403 h 1667386"/>
              <a:gd name="connsiteX2" fmla="*/ 2176011 w 2176011"/>
              <a:gd name="connsiteY2" fmla="*/ 1561916 h 1667386"/>
              <a:gd name="connsiteX3" fmla="*/ 1421267 w 2176011"/>
              <a:gd name="connsiteY3" fmla="*/ 284660 h 1667386"/>
              <a:gd name="connsiteX4" fmla="*/ 42411 w 2176011"/>
              <a:gd name="connsiteY4" fmla="*/ 37916 h 1667386"/>
              <a:gd name="connsiteX0" fmla="*/ 42411 w 2176011"/>
              <a:gd name="connsiteY0" fmla="*/ 37916 h 1649550"/>
              <a:gd name="connsiteX1" fmla="*/ 956811 w 2176011"/>
              <a:gd name="connsiteY1" fmla="*/ 1547403 h 1649550"/>
              <a:gd name="connsiteX2" fmla="*/ 2176011 w 2176011"/>
              <a:gd name="connsiteY2" fmla="*/ 1561916 h 1649550"/>
              <a:gd name="connsiteX3" fmla="*/ 1421267 w 2176011"/>
              <a:gd name="connsiteY3" fmla="*/ 284660 h 1649550"/>
              <a:gd name="connsiteX4" fmla="*/ 42411 w 2176011"/>
              <a:gd name="connsiteY4" fmla="*/ 37916 h 1649550"/>
              <a:gd name="connsiteX0" fmla="*/ 42411 w 2176011"/>
              <a:gd name="connsiteY0" fmla="*/ 37916 h 1639946"/>
              <a:gd name="connsiteX1" fmla="*/ 956811 w 2176011"/>
              <a:gd name="connsiteY1" fmla="*/ 1547403 h 1639946"/>
              <a:gd name="connsiteX2" fmla="*/ 2176011 w 2176011"/>
              <a:gd name="connsiteY2" fmla="*/ 1561916 h 1639946"/>
              <a:gd name="connsiteX3" fmla="*/ 1421267 w 2176011"/>
              <a:gd name="connsiteY3" fmla="*/ 284660 h 1639946"/>
              <a:gd name="connsiteX4" fmla="*/ 42411 w 2176011"/>
              <a:gd name="connsiteY4" fmla="*/ 37916 h 1639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6011" h="1639946">
                <a:moveTo>
                  <a:pt x="42411" y="37916"/>
                </a:moveTo>
                <a:cubicBezTo>
                  <a:pt x="-97894" y="226602"/>
                  <a:pt x="85952" y="1387746"/>
                  <a:pt x="956811" y="1547403"/>
                </a:cubicBezTo>
                <a:cubicBezTo>
                  <a:pt x="1827670" y="1707060"/>
                  <a:pt x="1602697" y="1624810"/>
                  <a:pt x="2176011" y="1561916"/>
                </a:cubicBezTo>
                <a:cubicBezTo>
                  <a:pt x="2110696" y="1107135"/>
                  <a:pt x="1747838" y="550755"/>
                  <a:pt x="1421267" y="284660"/>
                </a:cubicBezTo>
                <a:cubicBezTo>
                  <a:pt x="1075343" y="18565"/>
                  <a:pt x="373820" y="-54008"/>
                  <a:pt x="42411" y="37916"/>
                </a:cubicBezTo>
                <a:close/>
              </a:path>
            </a:pathLst>
          </a:custGeom>
          <a:solidFill>
            <a:srgbClr val="FF66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Forma libre 1"/>
          <p:cNvSpPr/>
          <p:nvPr/>
        </p:nvSpPr>
        <p:spPr>
          <a:xfrm>
            <a:off x="1633692" y="2573461"/>
            <a:ext cx="2384980" cy="1897878"/>
          </a:xfrm>
          <a:custGeom>
            <a:avLst/>
            <a:gdLst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624115 w 3323772"/>
              <a:gd name="connsiteY1" fmla="*/ 101600 h 2510971"/>
              <a:gd name="connsiteX2" fmla="*/ 1175657 w 3323772"/>
              <a:gd name="connsiteY2" fmla="*/ 0 h 2510971"/>
              <a:gd name="connsiteX3" fmla="*/ 2612572 w 3323772"/>
              <a:gd name="connsiteY3" fmla="*/ 159657 h 2510971"/>
              <a:gd name="connsiteX4" fmla="*/ 3323772 w 3323772"/>
              <a:gd name="connsiteY4" fmla="*/ 478971 h 2510971"/>
              <a:gd name="connsiteX5" fmla="*/ 2902857 w 3323772"/>
              <a:gd name="connsiteY5" fmla="*/ 1349828 h 2510971"/>
              <a:gd name="connsiteX6" fmla="*/ 2656115 w 3323772"/>
              <a:gd name="connsiteY6" fmla="*/ 1480457 h 2510971"/>
              <a:gd name="connsiteX7" fmla="*/ 2902857 w 3323772"/>
              <a:gd name="connsiteY7" fmla="*/ 2206171 h 2510971"/>
              <a:gd name="connsiteX8" fmla="*/ 2641600 w 3323772"/>
              <a:gd name="connsiteY8" fmla="*/ 2510971 h 2510971"/>
              <a:gd name="connsiteX9" fmla="*/ 2162629 w 3323772"/>
              <a:gd name="connsiteY9" fmla="*/ 2119085 h 2510971"/>
              <a:gd name="connsiteX10" fmla="*/ 2177143 w 3323772"/>
              <a:gd name="connsiteY10" fmla="*/ 1582057 h 2510971"/>
              <a:gd name="connsiteX11" fmla="*/ 609600 w 3323772"/>
              <a:gd name="connsiteY11" fmla="*/ 1436914 h 2510971"/>
              <a:gd name="connsiteX12" fmla="*/ 885372 w 3323772"/>
              <a:gd name="connsiteY12" fmla="*/ 2264228 h 2510971"/>
              <a:gd name="connsiteX13" fmla="*/ 537029 w 3323772"/>
              <a:gd name="connsiteY13" fmla="*/ 2510971 h 2510971"/>
              <a:gd name="connsiteX14" fmla="*/ 116115 w 3323772"/>
              <a:gd name="connsiteY14" fmla="*/ 1770742 h 2510971"/>
              <a:gd name="connsiteX15" fmla="*/ 232229 w 3323772"/>
              <a:gd name="connsiteY15" fmla="*/ 1146628 h 2510971"/>
              <a:gd name="connsiteX16" fmla="*/ 0 w 3323772"/>
              <a:gd name="connsiteY16" fmla="*/ 711200 h 2510971"/>
              <a:gd name="connsiteX17" fmla="*/ 203200 w 3323772"/>
              <a:gd name="connsiteY17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624115 w 3323772"/>
              <a:gd name="connsiteY1" fmla="*/ 101600 h 2510971"/>
              <a:gd name="connsiteX2" fmla="*/ 1175657 w 3323772"/>
              <a:gd name="connsiteY2" fmla="*/ 0 h 2510971"/>
              <a:gd name="connsiteX3" fmla="*/ 2612572 w 3323772"/>
              <a:gd name="connsiteY3" fmla="*/ 159657 h 2510971"/>
              <a:gd name="connsiteX4" fmla="*/ 3323772 w 3323772"/>
              <a:gd name="connsiteY4" fmla="*/ 478971 h 2510971"/>
              <a:gd name="connsiteX5" fmla="*/ 2902857 w 3323772"/>
              <a:gd name="connsiteY5" fmla="*/ 1349828 h 2510971"/>
              <a:gd name="connsiteX6" fmla="*/ 2656115 w 3323772"/>
              <a:gd name="connsiteY6" fmla="*/ 1480457 h 2510971"/>
              <a:gd name="connsiteX7" fmla="*/ 2902857 w 3323772"/>
              <a:gd name="connsiteY7" fmla="*/ 2206171 h 2510971"/>
              <a:gd name="connsiteX8" fmla="*/ 2641600 w 3323772"/>
              <a:gd name="connsiteY8" fmla="*/ 2510971 h 2510971"/>
              <a:gd name="connsiteX9" fmla="*/ 2162629 w 3323772"/>
              <a:gd name="connsiteY9" fmla="*/ 2119085 h 2510971"/>
              <a:gd name="connsiteX10" fmla="*/ 2177143 w 3323772"/>
              <a:gd name="connsiteY10" fmla="*/ 1582057 h 2510971"/>
              <a:gd name="connsiteX11" fmla="*/ 609600 w 3323772"/>
              <a:gd name="connsiteY11" fmla="*/ 1436914 h 2510971"/>
              <a:gd name="connsiteX12" fmla="*/ 885372 w 3323772"/>
              <a:gd name="connsiteY12" fmla="*/ 2264228 h 2510971"/>
              <a:gd name="connsiteX13" fmla="*/ 537029 w 3323772"/>
              <a:gd name="connsiteY13" fmla="*/ 2510971 h 2510971"/>
              <a:gd name="connsiteX14" fmla="*/ 116115 w 3323772"/>
              <a:gd name="connsiteY14" fmla="*/ 1770742 h 2510971"/>
              <a:gd name="connsiteX15" fmla="*/ 232229 w 3323772"/>
              <a:gd name="connsiteY15" fmla="*/ 1146628 h 2510971"/>
              <a:gd name="connsiteX16" fmla="*/ 0 w 3323772"/>
              <a:gd name="connsiteY16" fmla="*/ 711200 h 2510971"/>
              <a:gd name="connsiteX17" fmla="*/ 203200 w 3323772"/>
              <a:gd name="connsiteY17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94301 h 2545615"/>
              <a:gd name="connsiteX1" fmla="*/ 1175657 w 3323772"/>
              <a:gd name="connsiteY1" fmla="*/ 34644 h 2545615"/>
              <a:gd name="connsiteX2" fmla="*/ 2612572 w 3323772"/>
              <a:gd name="connsiteY2" fmla="*/ 194301 h 2545615"/>
              <a:gd name="connsiteX3" fmla="*/ 3323772 w 3323772"/>
              <a:gd name="connsiteY3" fmla="*/ 513615 h 2545615"/>
              <a:gd name="connsiteX4" fmla="*/ 2902857 w 3323772"/>
              <a:gd name="connsiteY4" fmla="*/ 1384472 h 2545615"/>
              <a:gd name="connsiteX5" fmla="*/ 2656115 w 3323772"/>
              <a:gd name="connsiteY5" fmla="*/ 1515101 h 2545615"/>
              <a:gd name="connsiteX6" fmla="*/ 2902857 w 3323772"/>
              <a:gd name="connsiteY6" fmla="*/ 2240815 h 2545615"/>
              <a:gd name="connsiteX7" fmla="*/ 2641600 w 3323772"/>
              <a:gd name="connsiteY7" fmla="*/ 2545615 h 2545615"/>
              <a:gd name="connsiteX8" fmla="*/ 2162629 w 3323772"/>
              <a:gd name="connsiteY8" fmla="*/ 2153729 h 2545615"/>
              <a:gd name="connsiteX9" fmla="*/ 2177143 w 3323772"/>
              <a:gd name="connsiteY9" fmla="*/ 1616701 h 2545615"/>
              <a:gd name="connsiteX10" fmla="*/ 609600 w 3323772"/>
              <a:gd name="connsiteY10" fmla="*/ 1471558 h 2545615"/>
              <a:gd name="connsiteX11" fmla="*/ 885372 w 3323772"/>
              <a:gd name="connsiteY11" fmla="*/ 2298872 h 2545615"/>
              <a:gd name="connsiteX12" fmla="*/ 537029 w 3323772"/>
              <a:gd name="connsiteY12" fmla="*/ 2545615 h 2545615"/>
              <a:gd name="connsiteX13" fmla="*/ 116115 w 3323772"/>
              <a:gd name="connsiteY13" fmla="*/ 1805386 h 2545615"/>
              <a:gd name="connsiteX14" fmla="*/ 232229 w 3323772"/>
              <a:gd name="connsiteY14" fmla="*/ 1181272 h 2545615"/>
              <a:gd name="connsiteX15" fmla="*/ 0 w 3323772"/>
              <a:gd name="connsiteY15" fmla="*/ 745844 h 2545615"/>
              <a:gd name="connsiteX16" fmla="*/ 203200 w 3323772"/>
              <a:gd name="connsiteY16" fmla="*/ 194301 h 2545615"/>
              <a:gd name="connsiteX0" fmla="*/ 203200 w 3328240"/>
              <a:gd name="connsiteY0" fmla="*/ 194301 h 2545615"/>
              <a:gd name="connsiteX1" fmla="*/ 1175657 w 3328240"/>
              <a:gd name="connsiteY1" fmla="*/ 34644 h 2545615"/>
              <a:gd name="connsiteX2" fmla="*/ 2612572 w 3328240"/>
              <a:gd name="connsiteY2" fmla="*/ 194301 h 2545615"/>
              <a:gd name="connsiteX3" fmla="*/ 3323772 w 3328240"/>
              <a:gd name="connsiteY3" fmla="*/ 513615 h 2545615"/>
              <a:gd name="connsiteX4" fmla="*/ 2902857 w 3328240"/>
              <a:gd name="connsiteY4" fmla="*/ 1384472 h 2545615"/>
              <a:gd name="connsiteX5" fmla="*/ 2656115 w 3328240"/>
              <a:gd name="connsiteY5" fmla="*/ 1515101 h 2545615"/>
              <a:gd name="connsiteX6" fmla="*/ 2902857 w 3328240"/>
              <a:gd name="connsiteY6" fmla="*/ 2240815 h 2545615"/>
              <a:gd name="connsiteX7" fmla="*/ 2641600 w 3328240"/>
              <a:gd name="connsiteY7" fmla="*/ 2545615 h 2545615"/>
              <a:gd name="connsiteX8" fmla="*/ 2162629 w 3328240"/>
              <a:gd name="connsiteY8" fmla="*/ 2153729 h 2545615"/>
              <a:gd name="connsiteX9" fmla="*/ 2177143 w 3328240"/>
              <a:gd name="connsiteY9" fmla="*/ 1616701 h 2545615"/>
              <a:gd name="connsiteX10" fmla="*/ 609600 w 3328240"/>
              <a:gd name="connsiteY10" fmla="*/ 1471558 h 2545615"/>
              <a:gd name="connsiteX11" fmla="*/ 885372 w 3328240"/>
              <a:gd name="connsiteY11" fmla="*/ 2298872 h 2545615"/>
              <a:gd name="connsiteX12" fmla="*/ 537029 w 3328240"/>
              <a:gd name="connsiteY12" fmla="*/ 2545615 h 2545615"/>
              <a:gd name="connsiteX13" fmla="*/ 116115 w 3328240"/>
              <a:gd name="connsiteY13" fmla="*/ 1805386 h 2545615"/>
              <a:gd name="connsiteX14" fmla="*/ 232229 w 3328240"/>
              <a:gd name="connsiteY14" fmla="*/ 1181272 h 2545615"/>
              <a:gd name="connsiteX15" fmla="*/ 0 w 3328240"/>
              <a:gd name="connsiteY15" fmla="*/ 745844 h 2545615"/>
              <a:gd name="connsiteX16" fmla="*/ 203200 w 3328240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45143 w 3330874"/>
              <a:gd name="connsiteY13" fmla="*/ 1936014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45143 w 3330874"/>
              <a:gd name="connsiteY13" fmla="*/ 1936014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6852"/>
              <a:gd name="connsiteX1" fmla="*/ 1175657 w 3330874"/>
              <a:gd name="connsiteY1" fmla="*/ 34644 h 2546852"/>
              <a:gd name="connsiteX2" fmla="*/ 2612572 w 3330874"/>
              <a:gd name="connsiteY2" fmla="*/ 194301 h 2546852"/>
              <a:gd name="connsiteX3" fmla="*/ 3323772 w 3330874"/>
              <a:gd name="connsiteY3" fmla="*/ 513615 h 2546852"/>
              <a:gd name="connsiteX4" fmla="*/ 2902857 w 3330874"/>
              <a:gd name="connsiteY4" fmla="*/ 1384472 h 2546852"/>
              <a:gd name="connsiteX5" fmla="*/ 2656115 w 3330874"/>
              <a:gd name="connsiteY5" fmla="*/ 1515101 h 2546852"/>
              <a:gd name="connsiteX6" fmla="*/ 2902857 w 3330874"/>
              <a:gd name="connsiteY6" fmla="*/ 2240815 h 2546852"/>
              <a:gd name="connsiteX7" fmla="*/ 2641600 w 3330874"/>
              <a:gd name="connsiteY7" fmla="*/ 2545615 h 2546852"/>
              <a:gd name="connsiteX8" fmla="*/ 2162629 w 3330874"/>
              <a:gd name="connsiteY8" fmla="*/ 2153729 h 2546852"/>
              <a:gd name="connsiteX9" fmla="*/ 2177143 w 3330874"/>
              <a:gd name="connsiteY9" fmla="*/ 1616701 h 2546852"/>
              <a:gd name="connsiteX10" fmla="*/ 609600 w 3330874"/>
              <a:gd name="connsiteY10" fmla="*/ 1471558 h 2546852"/>
              <a:gd name="connsiteX11" fmla="*/ 885372 w 3330874"/>
              <a:gd name="connsiteY11" fmla="*/ 2298872 h 2546852"/>
              <a:gd name="connsiteX12" fmla="*/ 537029 w 3330874"/>
              <a:gd name="connsiteY12" fmla="*/ 2545615 h 2546852"/>
              <a:gd name="connsiteX13" fmla="*/ 145143 w 3330874"/>
              <a:gd name="connsiteY13" fmla="*/ 1936014 h 2546852"/>
              <a:gd name="connsiteX14" fmla="*/ 232229 w 3330874"/>
              <a:gd name="connsiteY14" fmla="*/ 1181272 h 2546852"/>
              <a:gd name="connsiteX15" fmla="*/ 0 w 3330874"/>
              <a:gd name="connsiteY15" fmla="*/ 745844 h 2546852"/>
              <a:gd name="connsiteX16" fmla="*/ 203200 w 3330874"/>
              <a:gd name="connsiteY16" fmla="*/ 194301 h 2546852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63406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63406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48892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48892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92435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92435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31651" h="2560776">
                <a:moveTo>
                  <a:pt x="203977" y="194301"/>
                </a:moveTo>
                <a:cubicBezTo>
                  <a:pt x="399920" y="75768"/>
                  <a:pt x="600701" y="-66956"/>
                  <a:pt x="1176434" y="34644"/>
                </a:cubicBezTo>
                <a:lnTo>
                  <a:pt x="2613349" y="194301"/>
                </a:lnTo>
                <a:lnTo>
                  <a:pt x="3324549" y="513615"/>
                </a:lnTo>
                <a:cubicBezTo>
                  <a:pt x="3387445" y="1002263"/>
                  <a:pt x="3014910" y="1217558"/>
                  <a:pt x="2903634" y="1384472"/>
                </a:cubicBezTo>
                <a:lnTo>
                  <a:pt x="2656892" y="1515101"/>
                </a:lnTo>
                <a:lnTo>
                  <a:pt x="2903634" y="2240815"/>
                </a:lnTo>
                <a:cubicBezTo>
                  <a:pt x="2901215" y="2412567"/>
                  <a:pt x="2765748" y="2560129"/>
                  <a:pt x="2642377" y="2545615"/>
                </a:cubicBezTo>
                <a:cubicBezTo>
                  <a:pt x="2359349" y="2473044"/>
                  <a:pt x="2313388" y="2453691"/>
                  <a:pt x="2192435" y="2153729"/>
                </a:cubicBezTo>
                <a:lnTo>
                  <a:pt x="2177920" y="1616701"/>
                </a:lnTo>
                <a:cubicBezTo>
                  <a:pt x="1425596" y="1677177"/>
                  <a:pt x="1246586" y="1590092"/>
                  <a:pt x="610377" y="1471558"/>
                </a:cubicBezTo>
                <a:cubicBezTo>
                  <a:pt x="699882" y="1875538"/>
                  <a:pt x="898244" y="2119863"/>
                  <a:pt x="886149" y="2298872"/>
                </a:cubicBezTo>
                <a:cubicBezTo>
                  <a:pt x="874054" y="2477881"/>
                  <a:pt x="661178" y="2606091"/>
                  <a:pt x="537806" y="2545615"/>
                </a:cubicBezTo>
                <a:cubicBezTo>
                  <a:pt x="283806" y="2514167"/>
                  <a:pt x="182206" y="2308548"/>
                  <a:pt x="145920" y="1936014"/>
                </a:cubicBezTo>
                <a:cubicBezTo>
                  <a:pt x="95120" y="1708623"/>
                  <a:pt x="208816" y="1372376"/>
                  <a:pt x="233006" y="1181272"/>
                </a:cubicBezTo>
                <a:cubicBezTo>
                  <a:pt x="107216" y="1040967"/>
                  <a:pt x="5615" y="910339"/>
                  <a:pt x="777" y="745844"/>
                </a:cubicBezTo>
                <a:cubicBezTo>
                  <a:pt x="-4061" y="581349"/>
                  <a:pt x="8034" y="312834"/>
                  <a:pt x="203977" y="194301"/>
                </a:cubicBezTo>
                <a:close/>
              </a:path>
            </a:pathLst>
          </a:custGeom>
          <a:solidFill>
            <a:srgbClr val="FF66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orma libre 8"/>
          <p:cNvSpPr/>
          <p:nvPr/>
        </p:nvSpPr>
        <p:spPr>
          <a:xfrm rot="11034228">
            <a:off x="2054767" y="2052948"/>
            <a:ext cx="3604679" cy="947285"/>
          </a:xfrm>
          <a:custGeom>
            <a:avLst/>
            <a:gdLst>
              <a:gd name="connsiteX0" fmla="*/ 0 w 5043949"/>
              <a:gd name="connsiteY0" fmla="*/ 1474839 h 2138516"/>
              <a:gd name="connsiteX1" fmla="*/ 1622323 w 5043949"/>
              <a:gd name="connsiteY1" fmla="*/ 0 h 2138516"/>
              <a:gd name="connsiteX2" fmla="*/ 3465871 w 5043949"/>
              <a:gd name="connsiteY2" fmla="*/ 29497 h 2138516"/>
              <a:gd name="connsiteX3" fmla="*/ 5043949 w 5043949"/>
              <a:gd name="connsiteY3" fmla="*/ 1651820 h 2138516"/>
              <a:gd name="connsiteX4" fmla="*/ 2580968 w 5043949"/>
              <a:gd name="connsiteY4" fmla="*/ 2138516 h 2138516"/>
              <a:gd name="connsiteX5" fmla="*/ 29497 w 5043949"/>
              <a:gd name="connsiteY5" fmla="*/ 1519084 h 2138516"/>
              <a:gd name="connsiteX6" fmla="*/ 0 w 5043949"/>
              <a:gd name="connsiteY6" fmla="*/ 1474839 h 2138516"/>
              <a:gd name="connsiteX0" fmla="*/ 0 w 5043949"/>
              <a:gd name="connsiteY0" fmla="*/ 1474839 h 2138516"/>
              <a:gd name="connsiteX1" fmla="*/ 1622323 w 5043949"/>
              <a:gd name="connsiteY1" fmla="*/ 0 h 2138516"/>
              <a:gd name="connsiteX2" fmla="*/ 3465871 w 5043949"/>
              <a:gd name="connsiteY2" fmla="*/ 29497 h 2138516"/>
              <a:gd name="connsiteX3" fmla="*/ 5043949 w 5043949"/>
              <a:gd name="connsiteY3" fmla="*/ 1651820 h 2138516"/>
              <a:gd name="connsiteX4" fmla="*/ 2580968 w 5043949"/>
              <a:gd name="connsiteY4" fmla="*/ 2138516 h 2138516"/>
              <a:gd name="connsiteX5" fmla="*/ 29497 w 5043949"/>
              <a:gd name="connsiteY5" fmla="*/ 1519084 h 2138516"/>
              <a:gd name="connsiteX6" fmla="*/ 0 w 5043949"/>
              <a:gd name="connsiteY6" fmla="*/ 1474839 h 2138516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56836"/>
              <a:gd name="connsiteY0" fmla="*/ 1653772 h 2317449"/>
              <a:gd name="connsiteX1" fmla="*/ 1622323 w 5056836"/>
              <a:gd name="connsiteY1" fmla="*/ 178933 h 2317449"/>
              <a:gd name="connsiteX2" fmla="*/ 3465871 w 5056836"/>
              <a:gd name="connsiteY2" fmla="*/ 208430 h 2317449"/>
              <a:gd name="connsiteX3" fmla="*/ 5043949 w 5056836"/>
              <a:gd name="connsiteY3" fmla="*/ 1830753 h 2317449"/>
              <a:gd name="connsiteX4" fmla="*/ 2580968 w 5056836"/>
              <a:gd name="connsiteY4" fmla="*/ 2317449 h 2317449"/>
              <a:gd name="connsiteX5" fmla="*/ 29497 w 5056836"/>
              <a:gd name="connsiteY5" fmla="*/ 1698017 h 2317449"/>
              <a:gd name="connsiteX6" fmla="*/ 0 w 5056836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9491"/>
              <a:gd name="connsiteX1" fmla="*/ 1622323 w 5043949"/>
              <a:gd name="connsiteY1" fmla="*/ 178933 h 2319491"/>
              <a:gd name="connsiteX2" fmla="*/ 3465871 w 5043949"/>
              <a:gd name="connsiteY2" fmla="*/ 208430 h 2319491"/>
              <a:gd name="connsiteX3" fmla="*/ 5043949 w 5043949"/>
              <a:gd name="connsiteY3" fmla="*/ 1830753 h 2319491"/>
              <a:gd name="connsiteX4" fmla="*/ 2580968 w 5043949"/>
              <a:gd name="connsiteY4" fmla="*/ 2317449 h 2319491"/>
              <a:gd name="connsiteX5" fmla="*/ 29497 w 5043949"/>
              <a:gd name="connsiteY5" fmla="*/ 1698017 h 2319491"/>
              <a:gd name="connsiteX6" fmla="*/ 0 w 5043949"/>
              <a:gd name="connsiteY6" fmla="*/ 1653772 h 2319491"/>
              <a:gd name="connsiteX0" fmla="*/ 0 w 5043949"/>
              <a:gd name="connsiteY0" fmla="*/ 1653772 h 2319005"/>
              <a:gd name="connsiteX1" fmla="*/ 1622323 w 5043949"/>
              <a:gd name="connsiteY1" fmla="*/ 178933 h 2319005"/>
              <a:gd name="connsiteX2" fmla="*/ 3465871 w 5043949"/>
              <a:gd name="connsiteY2" fmla="*/ 208430 h 2319005"/>
              <a:gd name="connsiteX3" fmla="*/ 5043949 w 5043949"/>
              <a:gd name="connsiteY3" fmla="*/ 1830753 h 2319005"/>
              <a:gd name="connsiteX4" fmla="*/ 2580968 w 5043949"/>
              <a:gd name="connsiteY4" fmla="*/ 2317449 h 2319005"/>
              <a:gd name="connsiteX5" fmla="*/ 29497 w 5043949"/>
              <a:gd name="connsiteY5" fmla="*/ 1698017 h 2319005"/>
              <a:gd name="connsiteX6" fmla="*/ 0 w 5043949"/>
              <a:gd name="connsiteY6" fmla="*/ 1653772 h 2319005"/>
              <a:gd name="connsiteX0" fmla="*/ 0 w 5043949"/>
              <a:gd name="connsiteY0" fmla="*/ 1653772 h 2319005"/>
              <a:gd name="connsiteX1" fmla="*/ 1622323 w 5043949"/>
              <a:gd name="connsiteY1" fmla="*/ 178933 h 2319005"/>
              <a:gd name="connsiteX2" fmla="*/ 3465871 w 5043949"/>
              <a:gd name="connsiteY2" fmla="*/ 208430 h 2319005"/>
              <a:gd name="connsiteX3" fmla="*/ 5043949 w 5043949"/>
              <a:gd name="connsiteY3" fmla="*/ 1830753 h 2319005"/>
              <a:gd name="connsiteX4" fmla="*/ 2580968 w 5043949"/>
              <a:gd name="connsiteY4" fmla="*/ 2317449 h 2319005"/>
              <a:gd name="connsiteX5" fmla="*/ 29497 w 5043949"/>
              <a:gd name="connsiteY5" fmla="*/ 1698017 h 2319005"/>
              <a:gd name="connsiteX6" fmla="*/ 0 w 5043949"/>
              <a:gd name="connsiteY6" fmla="*/ 1653772 h 2319005"/>
              <a:gd name="connsiteX0" fmla="*/ 0 w 5043949"/>
              <a:gd name="connsiteY0" fmla="*/ 1653772 h 2275108"/>
              <a:gd name="connsiteX1" fmla="*/ 1622323 w 5043949"/>
              <a:gd name="connsiteY1" fmla="*/ 178933 h 2275108"/>
              <a:gd name="connsiteX2" fmla="*/ 3465871 w 5043949"/>
              <a:gd name="connsiteY2" fmla="*/ 208430 h 2275108"/>
              <a:gd name="connsiteX3" fmla="*/ 5043949 w 5043949"/>
              <a:gd name="connsiteY3" fmla="*/ 1830753 h 2275108"/>
              <a:gd name="connsiteX4" fmla="*/ 2580968 w 5043949"/>
              <a:gd name="connsiteY4" fmla="*/ 2273204 h 2275108"/>
              <a:gd name="connsiteX5" fmla="*/ 29497 w 5043949"/>
              <a:gd name="connsiteY5" fmla="*/ 1698017 h 2275108"/>
              <a:gd name="connsiteX6" fmla="*/ 0 w 5043949"/>
              <a:gd name="connsiteY6" fmla="*/ 1653772 h 2275108"/>
              <a:gd name="connsiteX0" fmla="*/ 0 w 5043949"/>
              <a:gd name="connsiteY0" fmla="*/ 1653772 h 2273204"/>
              <a:gd name="connsiteX1" fmla="*/ 1622323 w 5043949"/>
              <a:gd name="connsiteY1" fmla="*/ 178933 h 2273204"/>
              <a:gd name="connsiteX2" fmla="*/ 3465871 w 5043949"/>
              <a:gd name="connsiteY2" fmla="*/ 208430 h 2273204"/>
              <a:gd name="connsiteX3" fmla="*/ 5043949 w 5043949"/>
              <a:gd name="connsiteY3" fmla="*/ 1830753 h 2273204"/>
              <a:gd name="connsiteX4" fmla="*/ 2580968 w 5043949"/>
              <a:gd name="connsiteY4" fmla="*/ 2273204 h 2273204"/>
              <a:gd name="connsiteX5" fmla="*/ 29497 w 5043949"/>
              <a:gd name="connsiteY5" fmla="*/ 1698017 h 2273204"/>
              <a:gd name="connsiteX6" fmla="*/ 0 w 5043949"/>
              <a:gd name="connsiteY6" fmla="*/ 1653772 h 2273204"/>
              <a:gd name="connsiteX0" fmla="*/ 16964 w 5014452"/>
              <a:gd name="connsiteY0" fmla="*/ 1251468 h 2273204"/>
              <a:gd name="connsiteX1" fmla="*/ 1592826 w 5014452"/>
              <a:gd name="connsiteY1" fmla="*/ 178933 h 2273204"/>
              <a:gd name="connsiteX2" fmla="*/ 3436374 w 5014452"/>
              <a:gd name="connsiteY2" fmla="*/ 208430 h 2273204"/>
              <a:gd name="connsiteX3" fmla="*/ 5014452 w 5014452"/>
              <a:gd name="connsiteY3" fmla="*/ 1830753 h 2273204"/>
              <a:gd name="connsiteX4" fmla="*/ 2551471 w 5014452"/>
              <a:gd name="connsiteY4" fmla="*/ 2273204 h 2273204"/>
              <a:gd name="connsiteX5" fmla="*/ 0 w 5014452"/>
              <a:gd name="connsiteY5" fmla="*/ 1698017 h 2273204"/>
              <a:gd name="connsiteX6" fmla="*/ 16964 w 5014452"/>
              <a:gd name="connsiteY6" fmla="*/ 1251468 h 2273204"/>
              <a:gd name="connsiteX0" fmla="*/ 14983 w 5012471"/>
              <a:gd name="connsiteY0" fmla="*/ 1251468 h 2273204"/>
              <a:gd name="connsiteX1" fmla="*/ 1590845 w 5012471"/>
              <a:gd name="connsiteY1" fmla="*/ 178933 h 2273204"/>
              <a:gd name="connsiteX2" fmla="*/ 3434393 w 5012471"/>
              <a:gd name="connsiteY2" fmla="*/ 208430 h 2273204"/>
              <a:gd name="connsiteX3" fmla="*/ 5012471 w 5012471"/>
              <a:gd name="connsiteY3" fmla="*/ 1830753 h 2273204"/>
              <a:gd name="connsiteX4" fmla="*/ 2549490 w 5012471"/>
              <a:gd name="connsiteY4" fmla="*/ 2273204 h 2273204"/>
              <a:gd name="connsiteX5" fmla="*/ 14983 w 5012471"/>
              <a:gd name="connsiteY5" fmla="*/ 1251468 h 2273204"/>
              <a:gd name="connsiteX0" fmla="*/ 14983 w 5012471"/>
              <a:gd name="connsiteY0" fmla="*/ 1251468 h 1882508"/>
              <a:gd name="connsiteX1" fmla="*/ 1590845 w 5012471"/>
              <a:gd name="connsiteY1" fmla="*/ 178933 h 1882508"/>
              <a:gd name="connsiteX2" fmla="*/ 3434393 w 5012471"/>
              <a:gd name="connsiteY2" fmla="*/ 208430 h 1882508"/>
              <a:gd name="connsiteX3" fmla="*/ 5012471 w 5012471"/>
              <a:gd name="connsiteY3" fmla="*/ 1830753 h 1882508"/>
              <a:gd name="connsiteX4" fmla="*/ 2429037 w 5012471"/>
              <a:gd name="connsiteY4" fmla="*/ 1157940 h 1882508"/>
              <a:gd name="connsiteX5" fmla="*/ 14983 w 5012471"/>
              <a:gd name="connsiteY5" fmla="*/ 1251468 h 1882508"/>
              <a:gd name="connsiteX0" fmla="*/ 14983 w 5000384"/>
              <a:gd name="connsiteY0" fmla="*/ 1251468 h 1370530"/>
              <a:gd name="connsiteX1" fmla="*/ 1590845 w 5000384"/>
              <a:gd name="connsiteY1" fmla="*/ 178933 h 1370530"/>
              <a:gd name="connsiteX2" fmla="*/ 3434393 w 5000384"/>
              <a:gd name="connsiteY2" fmla="*/ 208430 h 1370530"/>
              <a:gd name="connsiteX3" fmla="*/ 5000384 w 5000384"/>
              <a:gd name="connsiteY3" fmla="*/ 1003748 h 1370530"/>
              <a:gd name="connsiteX4" fmla="*/ 2429037 w 5000384"/>
              <a:gd name="connsiteY4" fmla="*/ 1157940 h 1370530"/>
              <a:gd name="connsiteX5" fmla="*/ 14983 w 5000384"/>
              <a:gd name="connsiteY5" fmla="*/ 1251468 h 1370530"/>
              <a:gd name="connsiteX0" fmla="*/ 14983 w 5000384"/>
              <a:gd name="connsiteY0" fmla="*/ 1561301 h 1680363"/>
              <a:gd name="connsiteX1" fmla="*/ 1590845 w 5000384"/>
              <a:gd name="connsiteY1" fmla="*/ 488766 h 1680363"/>
              <a:gd name="connsiteX2" fmla="*/ 2370262 w 5000384"/>
              <a:gd name="connsiteY2" fmla="*/ 88268 h 1680363"/>
              <a:gd name="connsiteX3" fmla="*/ 5000384 w 5000384"/>
              <a:gd name="connsiteY3" fmla="*/ 1313581 h 1680363"/>
              <a:gd name="connsiteX4" fmla="*/ 2429037 w 5000384"/>
              <a:gd name="connsiteY4" fmla="*/ 1467773 h 1680363"/>
              <a:gd name="connsiteX5" fmla="*/ 14983 w 5000384"/>
              <a:gd name="connsiteY5" fmla="*/ 1561301 h 1680363"/>
              <a:gd name="connsiteX0" fmla="*/ 18498 w 5003899"/>
              <a:gd name="connsiteY0" fmla="*/ 1074282 h 1193344"/>
              <a:gd name="connsiteX1" fmla="*/ 1594360 w 5003899"/>
              <a:gd name="connsiteY1" fmla="*/ 1747 h 1193344"/>
              <a:gd name="connsiteX2" fmla="*/ 5003899 w 5003899"/>
              <a:gd name="connsiteY2" fmla="*/ 826562 h 1193344"/>
              <a:gd name="connsiteX3" fmla="*/ 2432552 w 5003899"/>
              <a:gd name="connsiteY3" fmla="*/ 980754 h 1193344"/>
              <a:gd name="connsiteX4" fmla="*/ 18498 w 5003899"/>
              <a:gd name="connsiteY4" fmla="*/ 1074282 h 1193344"/>
              <a:gd name="connsiteX0" fmla="*/ 9445 w 4994846"/>
              <a:gd name="connsiteY0" fmla="*/ 1305001 h 1424063"/>
              <a:gd name="connsiteX1" fmla="*/ 2589540 w 4994846"/>
              <a:gd name="connsiteY1" fmla="*/ 1327 h 1424063"/>
              <a:gd name="connsiteX2" fmla="*/ 4994846 w 4994846"/>
              <a:gd name="connsiteY2" fmla="*/ 1057281 h 1424063"/>
              <a:gd name="connsiteX3" fmla="*/ 2423499 w 4994846"/>
              <a:gd name="connsiteY3" fmla="*/ 1211473 h 1424063"/>
              <a:gd name="connsiteX4" fmla="*/ 9445 w 4994846"/>
              <a:gd name="connsiteY4" fmla="*/ 1305001 h 1424063"/>
              <a:gd name="connsiteX0" fmla="*/ 9445 w 4994846"/>
              <a:gd name="connsiteY0" fmla="*/ 1303848 h 1422910"/>
              <a:gd name="connsiteX1" fmla="*/ 2589540 w 4994846"/>
              <a:gd name="connsiteY1" fmla="*/ 174 h 1422910"/>
              <a:gd name="connsiteX2" fmla="*/ 4994846 w 4994846"/>
              <a:gd name="connsiteY2" fmla="*/ 1056128 h 1422910"/>
              <a:gd name="connsiteX3" fmla="*/ 2423499 w 4994846"/>
              <a:gd name="connsiteY3" fmla="*/ 1210320 h 1422910"/>
              <a:gd name="connsiteX4" fmla="*/ 9445 w 4994846"/>
              <a:gd name="connsiteY4" fmla="*/ 1303848 h 1422910"/>
              <a:gd name="connsiteX0" fmla="*/ 10105 w 4995506"/>
              <a:gd name="connsiteY0" fmla="*/ 1303848 h 1422910"/>
              <a:gd name="connsiteX1" fmla="*/ 2590200 w 4995506"/>
              <a:gd name="connsiteY1" fmla="*/ 174 h 1422910"/>
              <a:gd name="connsiteX2" fmla="*/ 4995506 w 4995506"/>
              <a:gd name="connsiteY2" fmla="*/ 1056128 h 1422910"/>
              <a:gd name="connsiteX3" fmla="*/ 2424159 w 4995506"/>
              <a:gd name="connsiteY3" fmla="*/ 1210320 h 1422910"/>
              <a:gd name="connsiteX4" fmla="*/ 10105 w 4995506"/>
              <a:gd name="connsiteY4" fmla="*/ 1303848 h 1422910"/>
              <a:gd name="connsiteX0" fmla="*/ 10961 w 4996362"/>
              <a:gd name="connsiteY0" fmla="*/ 1323230 h 1442292"/>
              <a:gd name="connsiteX1" fmla="*/ 2441906 w 4996362"/>
              <a:gd name="connsiteY1" fmla="*/ 169 h 1442292"/>
              <a:gd name="connsiteX2" fmla="*/ 4996362 w 4996362"/>
              <a:gd name="connsiteY2" fmla="*/ 1075510 h 1442292"/>
              <a:gd name="connsiteX3" fmla="*/ 2425015 w 4996362"/>
              <a:gd name="connsiteY3" fmla="*/ 1229702 h 1442292"/>
              <a:gd name="connsiteX4" fmla="*/ 10961 w 4996362"/>
              <a:gd name="connsiteY4" fmla="*/ 1323230 h 1442292"/>
              <a:gd name="connsiteX0" fmla="*/ 10755 w 4996156"/>
              <a:gd name="connsiteY0" fmla="*/ 1323230 h 1442292"/>
              <a:gd name="connsiteX1" fmla="*/ 2441700 w 4996156"/>
              <a:gd name="connsiteY1" fmla="*/ 169 h 1442292"/>
              <a:gd name="connsiteX2" fmla="*/ 4996156 w 4996156"/>
              <a:gd name="connsiteY2" fmla="*/ 1075510 h 1442292"/>
              <a:gd name="connsiteX3" fmla="*/ 2424809 w 4996156"/>
              <a:gd name="connsiteY3" fmla="*/ 1229702 h 1442292"/>
              <a:gd name="connsiteX4" fmla="*/ 10755 w 4996156"/>
              <a:gd name="connsiteY4" fmla="*/ 1323230 h 1442292"/>
              <a:gd name="connsiteX0" fmla="*/ 10824 w 4996225"/>
              <a:gd name="connsiteY0" fmla="*/ 1278093 h 1397155"/>
              <a:gd name="connsiteX1" fmla="*/ 2430066 w 4996225"/>
              <a:gd name="connsiteY1" fmla="*/ 179 h 1397155"/>
              <a:gd name="connsiteX2" fmla="*/ 4996225 w 4996225"/>
              <a:gd name="connsiteY2" fmla="*/ 1030373 h 1397155"/>
              <a:gd name="connsiteX3" fmla="*/ 2424878 w 4996225"/>
              <a:gd name="connsiteY3" fmla="*/ 1184565 h 1397155"/>
              <a:gd name="connsiteX4" fmla="*/ 10824 w 4996225"/>
              <a:gd name="connsiteY4" fmla="*/ 1278093 h 1397155"/>
              <a:gd name="connsiteX0" fmla="*/ 0 w 4985401"/>
              <a:gd name="connsiteY0" fmla="*/ 1278093 h 1397155"/>
              <a:gd name="connsiteX1" fmla="*/ 2419242 w 4985401"/>
              <a:gd name="connsiteY1" fmla="*/ 179 h 1397155"/>
              <a:gd name="connsiteX2" fmla="*/ 4985401 w 4985401"/>
              <a:gd name="connsiteY2" fmla="*/ 1030373 h 1397155"/>
              <a:gd name="connsiteX3" fmla="*/ 2414054 w 4985401"/>
              <a:gd name="connsiteY3" fmla="*/ 1184565 h 1397155"/>
              <a:gd name="connsiteX4" fmla="*/ 0 w 4985401"/>
              <a:gd name="connsiteY4" fmla="*/ 1278093 h 1397155"/>
              <a:gd name="connsiteX0" fmla="*/ 0 w 4985401"/>
              <a:gd name="connsiteY0" fmla="*/ 1278156 h 1397218"/>
              <a:gd name="connsiteX1" fmla="*/ 2419242 w 4985401"/>
              <a:gd name="connsiteY1" fmla="*/ 242 h 1397218"/>
              <a:gd name="connsiteX2" fmla="*/ 4985401 w 4985401"/>
              <a:gd name="connsiteY2" fmla="*/ 1030436 h 1397218"/>
              <a:gd name="connsiteX3" fmla="*/ 2414054 w 4985401"/>
              <a:gd name="connsiteY3" fmla="*/ 1184628 h 1397218"/>
              <a:gd name="connsiteX4" fmla="*/ 0 w 4985401"/>
              <a:gd name="connsiteY4" fmla="*/ 1278156 h 1397218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414054 w 4985401"/>
              <a:gd name="connsiteY3" fmla="*/ 1184628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92312 w 4985401"/>
              <a:gd name="connsiteY3" fmla="*/ 1082633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92312 w 4985401"/>
              <a:gd name="connsiteY3" fmla="*/ 1082633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92312 w 4985401"/>
              <a:gd name="connsiteY3" fmla="*/ 1082633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92312 w 4985401"/>
              <a:gd name="connsiteY3" fmla="*/ 1082633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73582 w 4985401"/>
              <a:gd name="connsiteY3" fmla="*/ 1024781 h 1278156"/>
              <a:gd name="connsiteX4" fmla="*/ 0 w 4985401"/>
              <a:gd name="connsiteY4" fmla="*/ 1278156 h 127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5401" h="1278156">
                <a:moveTo>
                  <a:pt x="0" y="1278156"/>
                </a:moveTo>
                <a:cubicBezTo>
                  <a:pt x="103073" y="881610"/>
                  <a:pt x="1487352" y="77987"/>
                  <a:pt x="2419242" y="242"/>
                </a:cubicBezTo>
                <a:cubicBezTo>
                  <a:pt x="3725012" y="-14319"/>
                  <a:pt x="4652063" y="629176"/>
                  <a:pt x="4985401" y="1030436"/>
                </a:cubicBezTo>
                <a:lnTo>
                  <a:pt x="2373582" y="1024781"/>
                </a:lnTo>
                <a:lnTo>
                  <a:pt x="0" y="1278156"/>
                </a:lnTo>
                <a:close/>
              </a:path>
            </a:pathLst>
          </a:cu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orma libre 7"/>
          <p:cNvSpPr/>
          <p:nvPr/>
        </p:nvSpPr>
        <p:spPr>
          <a:xfrm>
            <a:off x="2083706" y="854009"/>
            <a:ext cx="3610738" cy="1684748"/>
          </a:xfrm>
          <a:custGeom>
            <a:avLst/>
            <a:gdLst>
              <a:gd name="connsiteX0" fmla="*/ 0 w 5043949"/>
              <a:gd name="connsiteY0" fmla="*/ 1474839 h 2138516"/>
              <a:gd name="connsiteX1" fmla="*/ 1622323 w 5043949"/>
              <a:gd name="connsiteY1" fmla="*/ 0 h 2138516"/>
              <a:gd name="connsiteX2" fmla="*/ 3465871 w 5043949"/>
              <a:gd name="connsiteY2" fmla="*/ 29497 h 2138516"/>
              <a:gd name="connsiteX3" fmla="*/ 5043949 w 5043949"/>
              <a:gd name="connsiteY3" fmla="*/ 1651820 h 2138516"/>
              <a:gd name="connsiteX4" fmla="*/ 2580968 w 5043949"/>
              <a:gd name="connsiteY4" fmla="*/ 2138516 h 2138516"/>
              <a:gd name="connsiteX5" fmla="*/ 29497 w 5043949"/>
              <a:gd name="connsiteY5" fmla="*/ 1519084 h 2138516"/>
              <a:gd name="connsiteX6" fmla="*/ 0 w 5043949"/>
              <a:gd name="connsiteY6" fmla="*/ 1474839 h 2138516"/>
              <a:gd name="connsiteX0" fmla="*/ 0 w 5043949"/>
              <a:gd name="connsiteY0" fmla="*/ 1474839 h 2138516"/>
              <a:gd name="connsiteX1" fmla="*/ 1622323 w 5043949"/>
              <a:gd name="connsiteY1" fmla="*/ 0 h 2138516"/>
              <a:gd name="connsiteX2" fmla="*/ 3465871 w 5043949"/>
              <a:gd name="connsiteY2" fmla="*/ 29497 h 2138516"/>
              <a:gd name="connsiteX3" fmla="*/ 5043949 w 5043949"/>
              <a:gd name="connsiteY3" fmla="*/ 1651820 h 2138516"/>
              <a:gd name="connsiteX4" fmla="*/ 2580968 w 5043949"/>
              <a:gd name="connsiteY4" fmla="*/ 2138516 h 2138516"/>
              <a:gd name="connsiteX5" fmla="*/ 29497 w 5043949"/>
              <a:gd name="connsiteY5" fmla="*/ 1519084 h 2138516"/>
              <a:gd name="connsiteX6" fmla="*/ 0 w 5043949"/>
              <a:gd name="connsiteY6" fmla="*/ 1474839 h 2138516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56836"/>
              <a:gd name="connsiteY0" fmla="*/ 1653772 h 2317449"/>
              <a:gd name="connsiteX1" fmla="*/ 1622323 w 5056836"/>
              <a:gd name="connsiteY1" fmla="*/ 178933 h 2317449"/>
              <a:gd name="connsiteX2" fmla="*/ 3465871 w 5056836"/>
              <a:gd name="connsiteY2" fmla="*/ 208430 h 2317449"/>
              <a:gd name="connsiteX3" fmla="*/ 5043949 w 5056836"/>
              <a:gd name="connsiteY3" fmla="*/ 1830753 h 2317449"/>
              <a:gd name="connsiteX4" fmla="*/ 2580968 w 5056836"/>
              <a:gd name="connsiteY4" fmla="*/ 2317449 h 2317449"/>
              <a:gd name="connsiteX5" fmla="*/ 29497 w 5056836"/>
              <a:gd name="connsiteY5" fmla="*/ 1698017 h 2317449"/>
              <a:gd name="connsiteX6" fmla="*/ 0 w 5056836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9491"/>
              <a:gd name="connsiteX1" fmla="*/ 1622323 w 5043949"/>
              <a:gd name="connsiteY1" fmla="*/ 178933 h 2319491"/>
              <a:gd name="connsiteX2" fmla="*/ 3465871 w 5043949"/>
              <a:gd name="connsiteY2" fmla="*/ 208430 h 2319491"/>
              <a:gd name="connsiteX3" fmla="*/ 5043949 w 5043949"/>
              <a:gd name="connsiteY3" fmla="*/ 1830753 h 2319491"/>
              <a:gd name="connsiteX4" fmla="*/ 2580968 w 5043949"/>
              <a:gd name="connsiteY4" fmla="*/ 2317449 h 2319491"/>
              <a:gd name="connsiteX5" fmla="*/ 29497 w 5043949"/>
              <a:gd name="connsiteY5" fmla="*/ 1698017 h 2319491"/>
              <a:gd name="connsiteX6" fmla="*/ 0 w 5043949"/>
              <a:gd name="connsiteY6" fmla="*/ 1653772 h 2319491"/>
              <a:gd name="connsiteX0" fmla="*/ 0 w 5043949"/>
              <a:gd name="connsiteY0" fmla="*/ 1653772 h 2319005"/>
              <a:gd name="connsiteX1" fmla="*/ 1622323 w 5043949"/>
              <a:gd name="connsiteY1" fmla="*/ 178933 h 2319005"/>
              <a:gd name="connsiteX2" fmla="*/ 3465871 w 5043949"/>
              <a:gd name="connsiteY2" fmla="*/ 208430 h 2319005"/>
              <a:gd name="connsiteX3" fmla="*/ 5043949 w 5043949"/>
              <a:gd name="connsiteY3" fmla="*/ 1830753 h 2319005"/>
              <a:gd name="connsiteX4" fmla="*/ 2580968 w 5043949"/>
              <a:gd name="connsiteY4" fmla="*/ 2317449 h 2319005"/>
              <a:gd name="connsiteX5" fmla="*/ 29497 w 5043949"/>
              <a:gd name="connsiteY5" fmla="*/ 1698017 h 2319005"/>
              <a:gd name="connsiteX6" fmla="*/ 0 w 5043949"/>
              <a:gd name="connsiteY6" fmla="*/ 1653772 h 2319005"/>
              <a:gd name="connsiteX0" fmla="*/ 0 w 5043949"/>
              <a:gd name="connsiteY0" fmla="*/ 1653772 h 2319005"/>
              <a:gd name="connsiteX1" fmla="*/ 1622323 w 5043949"/>
              <a:gd name="connsiteY1" fmla="*/ 178933 h 2319005"/>
              <a:gd name="connsiteX2" fmla="*/ 3465871 w 5043949"/>
              <a:gd name="connsiteY2" fmla="*/ 208430 h 2319005"/>
              <a:gd name="connsiteX3" fmla="*/ 5043949 w 5043949"/>
              <a:gd name="connsiteY3" fmla="*/ 1830753 h 2319005"/>
              <a:gd name="connsiteX4" fmla="*/ 2580968 w 5043949"/>
              <a:gd name="connsiteY4" fmla="*/ 2317449 h 2319005"/>
              <a:gd name="connsiteX5" fmla="*/ 29497 w 5043949"/>
              <a:gd name="connsiteY5" fmla="*/ 1698017 h 2319005"/>
              <a:gd name="connsiteX6" fmla="*/ 0 w 5043949"/>
              <a:gd name="connsiteY6" fmla="*/ 1653772 h 2319005"/>
              <a:gd name="connsiteX0" fmla="*/ 0 w 5043949"/>
              <a:gd name="connsiteY0" fmla="*/ 1653772 h 2275108"/>
              <a:gd name="connsiteX1" fmla="*/ 1622323 w 5043949"/>
              <a:gd name="connsiteY1" fmla="*/ 178933 h 2275108"/>
              <a:gd name="connsiteX2" fmla="*/ 3465871 w 5043949"/>
              <a:gd name="connsiteY2" fmla="*/ 208430 h 2275108"/>
              <a:gd name="connsiteX3" fmla="*/ 5043949 w 5043949"/>
              <a:gd name="connsiteY3" fmla="*/ 1830753 h 2275108"/>
              <a:gd name="connsiteX4" fmla="*/ 2580968 w 5043949"/>
              <a:gd name="connsiteY4" fmla="*/ 2273204 h 2275108"/>
              <a:gd name="connsiteX5" fmla="*/ 29497 w 5043949"/>
              <a:gd name="connsiteY5" fmla="*/ 1698017 h 2275108"/>
              <a:gd name="connsiteX6" fmla="*/ 0 w 5043949"/>
              <a:gd name="connsiteY6" fmla="*/ 1653772 h 2275108"/>
              <a:gd name="connsiteX0" fmla="*/ 0 w 5043949"/>
              <a:gd name="connsiteY0" fmla="*/ 1653772 h 2273204"/>
              <a:gd name="connsiteX1" fmla="*/ 1622323 w 5043949"/>
              <a:gd name="connsiteY1" fmla="*/ 178933 h 2273204"/>
              <a:gd name="connsiteX2" fmla="*/ 3465871 w 5043949"/>
              <a:gd name="connsiteY2" fmla="*/ 208430 h 2273204"/>
              <a:gd name="connsiteX3" fmla="*/ 5043949 w 5043949"/>
              <a:gd name="connsiteY3" fmla="*/ 1830753 h 2273204"/>
              <a:gd name="connsiteX4" fmla="*/ 2580968 w 5043949"/>
              <a:gd name="connsiteY4" fmla="*/ 2273204 h 2273204"/>
              <a:gd name="connsiteX5" fmla="*/ 29497 w 5043949"/>
              <a:gd name="connsiteY5" fmla="*/ 1698017 h 2273204"/>
              <a:gd name="connsiteX6" fmla="*/ 0 w 5043949"/>
              <a:gd name="connsiteY6" fmla="*/ 1653772 h 227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43949" h="2273204">
                <a:moveTo>
                  <a:pt x="0" y="1653772"/>
                </a:moveTo>
                <a:cubicBezTo>
                  <a:pt x="309716" y="1120372"/>
                  <a:pt x="1044678" y="419823"/>
                  <a:pt x="1622323" y="178933"/>
                </a:cubicBezTo>
                <a:cubicBezTo>
                  <a:pt x="2199968" y="-61957"/>
                  <a:pt x="2895600" y="-66873"/>
                  <a:pt x="3465871" y="208430"/>
                </a:cubicBezTo>
                <a:cubicBezTo>
                  <a:pt x="4036142" y="483733"/>
                  <a:pt x="4660491" y="1110540"/>
                  <a:pt x="5043949" y="1830753"/>
                </a:cubicBezTo>
                <a:cubicBezTo>
                  <a:pt x="4232788" y="2123263"/>
                  <a:pt x="3460956" y="2192088"/>
                  <a:pt x="2580968" y="2273204"/>
                </a:cubicBezTo>
                <a:cubicBezTo>
                  <a:pt x="1745226" y="2251081"/>
                  <a:pt x="459658" y="1808630"/>
                  <a:pt x="29497" y="1698017"/>
                </a:cubicBezTo>
                <a:lnTo>
                  <a:pt x="0" y="1653772"/>
                </a:lnTo>
                <a:close/>
              </a:path>
            </a:pathLst>
          </a:custGeom>
          <a:solidFill>
            <a:srgbClr val="FF66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1" name="Grupo 20"/>
          <p:cNvGrpSpPr/>
          <p:nvPr/>
        </p:nvGrpSpPr>
        <p:grpSpPr>
          <a:xfrm>
            <a:off x="3536299" y="2196496"/>
            <a:ext cx="705551" cy="684522"/>
            <a:chOff x="5008345" y="2635352"/>
            <a:chExt cx="985606" cy="923615"/>
          </a:xfrm>
        </p:grpSpPr>
        <p:sp>
          <p:nvSpPr>
            <p:cNvPr id="10" name="Elipse 9"/>
            <p:cNvSpPr/>
            <p:nvPr/>
          </p:nvSpPr>
          <p:spPr>
            <a:xfrm>
              <a:off x="5117689" y="2934926"/>
              <a:ext cx="722671" cy="412957"/>
            </a:xfrm>
            <a:prstGeom prst="ellipse">
              <a:avLst/>
            </a:prstGeom>
            <a:solidFill>
              <a:srgbClr val="6633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12" name="Conector recto 11"/>
            <p:cNvCxnSpPr/>
            <p:nvPr/>
          </p:nvCxnSpPr>
          <p:spPr>
            <a:xfrm>
              <a:off x="5514547" y="3347387"/>
              <a:ext cx="0" cy="1946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rco 12"/>
            <p:cNvSpPr/>
            <p:nvPr/>
          </p:nvSpPr>
          <p:spPr>
            <a:xfrm rot="9220021">
              <a:off x="5008345" y="2635352"/>
              <a:ext cx="985606" cy="923615"/>
            </a:xfrm>
            <a:prstGeom prst="arc">
              <a:avLst>
                <a:gd name="adj1" fmla="val 15621562"/>
                <a:gd name="adj2" fmla="val 19551967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4" name="Elipse 13"/>
          <p:cNvSpPr/>
          <p:nvPr/>
        </p:nvSpPr>
        <p:spPr>
          <a:xfrm>
            <a:off x="4562012" y="2113720"/>
            <a:ext cx="128854" cy="1334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Elipse 14"/>
          <p:cNvSpPr/>
          <p:nvPr/>
        </p:nvSpPr>
        <p:spPr>
          <a:xfrm>
            <a:off x="3046135" y="2102790"/>
            <a:ext cx="128854" cy="1334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 4"/>
          <p:cNvSpPr/>
          <p:nvPr/>
        </p:nvSpPr>
        <p:spPr>
          <a:xfrm>
            <a:off x="303084" y="1916251"/>
            <a:ext cx="666197" cy="586072"/>
          </a:xfrm>
          <a:custGeom>
            <a:avLst/>
            <a:gdLst>
              <a:gd name="connsiteX0" fmla="*/ 0 w 899886"/>
              <a:gd name="connsiteY0" fmla="*/ 0 h 711200"/>
              <a:gd name="connsiteX1" fmla="*/ 72572 w 899886"/>
              <a:gd name="connsiteY1" fmla="*/ 711200 h 711200"/>
              <a:gd name="connsiteX2" fmla="*/ 188686 w 899886"/>
              <a:gd name="connsiteY2" fmla="*/ 420914 h 711200"/>
              <a:gd name="connsiteX3" fmla="*/ 537029 w 899886"/>
              <a:gd name="connsiteY3" fmla="*/ 435429 h 711200"/>
              <a:gd name="connsiteX4" fmla="*/ 580572 w 899886"/>
              <a:gd name="connsiteY4" fmla="*/ 116114 h 711200"/>
              <a:gd name="connsiteX5" fmla="*/ 899886 w 899886"/>
              <a:gd name="connsiteY5" fmla="*/ 72572 h 711200"/>
              <a:gd name="connsiteX6" fmla="*/ 0 w 899886"/>
              <a:gd name="connsiteY6" fmla="*/ 0 h 711200"/>
              <a:gd name="connsiteX0" fmla="*/ 0 w 899886"/>
              <a:gd name="connsiteY0" fmla="*/ 36292 h 747492"/>
              <a:gd name="connsiteX1" fmla="*/ 72572 w 899886"/>
              <a:gd name="connsiteY1" fmla="*/ 747492 h 747492"/>
              <a:gd name="connsiteX2" fmla="*/ 188686 w 899886"/>
              <a:gd name="connsiteY2" fmla="*/ 457206 h 747492"/>
              <a:gd name="connsiteX3" fmla="*/ 537029 w 899886"/>
              <a:gd name="connsiteY3" fmla="*/ 471721 h 747492"/>
              <a:gd name="connsiteX4" fmla="*/ 580572 w 899886"/>
              <a:gd name="connsiteY4" fmla="*/ 152406 h 747492"/>
              <a:gd name="connsiteX5" fmla="*/ 899886 w 899886"/>
              <a:gd name="connsiteY5" fmla="*/ 108864 h 747492"/>
              <a:gd name="connsiteX6" fmla="*/ 0 w 899886"/>
              <a:gd name="connsiteY6" fmla="*/ 36292 h 747492"/>
              <a:gd name="connsiteX0" fmla="*/ 51525 w 951411"/>
              <a:gd name="connsiteY0" fmla="*/ 36292 h 747492"/>
              <a:gd name="connsiteX1" fmla="*/ 124097 w 951411"/>
              <a:gd name="connsiteY1" fmla="*/ 747492 h 747492"/>
              <a:gd name="connsiteX2" fmla="*/ 240211 w 951411"/>
              <a:gd name="connsiteY2" fmla="*/ 457206 h 747492"/>
              <a:gd name="connsiteX3" fmla="*/ 588554 w 951411"/>
              <a:gd name="connsiteY3" fmla="*/ 471721 h 747492"/>
              <a:gd name="connsiteX4" fmla="*/ 632097 w 951411"/>
              <a:gd name="connsiteY4" fmla="*/ 152406 h 747492"/>
              <a:gd name="connsiteX5" fmla="*/ 951411 w 951411"/>
              <a:gd name="connsiteY5" fmla="*/ 108864 h 747492"/>
              <a:gd name="connsiteX6" fmla="*/ 51525 w 951411"/>
              <a:gd name="connsiteY6" fmla="*/ 36292 h 747492"/>
              <a:gd name="connsiteX0" fmla="*/ 57359 w 957245"/>
              <a:gd name="connsiteY0" fmla="*/ 36292 h 791035"/>
              <a:gd name="connsiteX1" fmla="*/ 100903 w 957245"/>
              <a:gd name="connsiteY1" fmla="*/ 791035 h 791035"/>
              <a:gd name="connsiteX2" fmla="*/ 246045 w 957245"/>
              <a:gd name="connsiteY2" fmla="*/ 457206 h 791035"/>
              <a:gd name="connsiteX3" fmla="*/ 594388 w 957245"/>
              <a:gd name="connsiteY3" fmla="*/ 471721 h 791035"/>
              <a:gd name="connsiteX4" fmla="*/ 637931 w 957245"/>
              <a:gd name="connsiteY4" fmla="*/ 152406 h 791035"/>
              <a:gd name="connsiteX5" fmla="*/ 957245 w 957245"/>
              <a:gd name="connsiteY5" fmla="*/ 108864 h 791035"/>
              <a:gd name="connsiteX6" fmla="*/ 57359 w 957245"/>
              <a:gd name="connsiteY6" fmla="*/ 36292 h 791035"/>
              <a:gd name="connsiteX0" fmla="*/ 38155 w 938041"/>
              <a:gd name="connsiteY0" fmla="*/ 36292 h 791035"/>
              <a:gd name="connsiteX1" fmla="*/ 81699 w 938041"/>
              <a:gd name="connsiteY1" fmla="*/ 791035 h 791035"/>
              <a:gd name="connsiteX2" fmla="*/ 226841 w 938041"/>
              <a:gd name="connsiteY2" fmla="*/ 457206 h 791035"/>
              <a:gd name="connsiteX3" fmla="*/ 575184 w 938041"/>
              <a:gd name="connsiteY3" fmla="*/ 471721 h 791035"/>
              <a:gd name="connsiteX4" fmla="*/ 618727 w 938041"/>
              <a:gd name="connsiteY4" fmla="*/ 152406 h 791035"/>
              <a:gd name="connsiteX5" fmla="*/ 938041 w 938041"/>
              <a:gd name="connsiteY5" fmla="*/ 108864 h 791035"/>
              <a:gd name="connsiteX6" fmla="*/ 38155 w 938041"/>
              <a:gd name="connsiteY6" fmla="*/ 36292 h 791035"/>
              <a:gd name="connsiteX0" fmla="*/ 38155 w 938041"/>
              <a:gd name="connsiteY0" fmla="*/ 24293 h 779036"/>
              <a:gd name="connsiteX1" fmla="*/ 81699 w 938041"/>
              <a:gd name="connsiteY1" fmla="*/ 779036 h 779036"/>
              <a:gd name="connsiteX2" fmla="*/ 226841 w 938041"/>
              <a:gd name="connsiteY2" fmla="*/ 445207 h 779036"/>
              <a:gd name="connsiteX3" fmla="*/ 575184 w 938041"/>
              <a:gd name="connsiteY3" fmla="*/ 459722 h 779036"/>
              <a:gd name="connsiteX4" fmla="*/ 618727 w 938041"/>
              <a:gd name="connsiteY4" fmla="*/ 140407 h 779036"/>
              <a:gd name="connsiteX5" fmla="*/ 938041 w 938041"/>
              <a:gd name="connsiteY5" fmla="*/ 96865 h 779036"/>
              <a:gd name="connsiteX6" fmla="*/ 38155 w 938041"/>
              <a:gd name="connsiteY6" fmla="*/ 24293 h 779036"/>
              <a:gd name="connsiteX0" fmla="*/ 30744 w 930630"/>
              <a:gd name="connsiteY0" fmla="*/ 24293 h 779036"/>
              <a:gd name="connsiteX1" fmla="*/ 117831 w 930630"/>
              <a:gd name="connsiteY1" fmla="*/ 779036 h 779036"/>
              <a:gd name="connsiteX2" fmla="*/ 219430 w 930630"/>
              <a:gd name="connsiteY2" fmla="*/ 445207 h 779036"/>
              <a:gd name="connsiteX3" fmla="*/ 567773 w 930630"/>
              <a:gd name="connsiteY3" fmla="*/ 459722 h 779036"/>
              <a:gd name="connsiteX4" fmla="*/ 611316 w 930630"/>
              <a:gd name="connsiteY4" fmla="*/ 140407 h 779036"/>
              <a:gd name="connsiteX5" fmla="*/ 930630 w 930630"/>
              <a:gd name="connsiteY5" fmla="*/ 96865 h 779036"/>
              <a:gd name="connsiteX6" fmla="*/ 30744 w 930630"/>
              <a:gd name="connsiteY6" fmla="*/ 24293 h 779036"/>
              <a:gd name="connsiteX0" fmla="*/ 30744 w 930630"/>
              <a:gd name="connsiteY0" fmla="*/ 24293 h 779036"/>
              <a:gd name="connsiteX1" fmla="*/ 117831 w 930630"/>
              <a:gd name="connsiteY1" fmla="*/ 779036 h 779036"/>
              <a:gd name="connsiteX2" fmla="*/ 219430 w 930630"/>
              <a:gd name="connsiteY2" fmla="*/ 445207 h 779036"/>
              <a:gd name="connsiteX3" fmla="*/ 567773 w 930630"/>
              <a:gd name="connsiteY3" fmla="*/ 459722 h 779036"/>
              <a:gd name="connsiteX4" fmla="*/ 611316 w 930630"/>
              <a:gd name="connsiteY4" fmla="*/ 140407 h 779036"/>
              <a:gd name="connsiteX5" fmla="*/ 930630 w 930630"/>
              <a:gd name="connsiteY5" fmla="*/ 96865 h 779036"/>
              <a:gd name="connsiteX6" fmla="*/ 30744 w 930630"/>
              <a:gd name="connsiteY6" fmla="*/ 24293 h 779036"/>
              <a:gd name="connsiteX0" fmla="*/ 30744 w 930630"/>
              <a:gd name="connsiteY0" fmla="*/ 36035 h 790778"/>
              <a:gd name="connsiteX1" fmla="*/ 117831 w 930630"/>
              <a:gd name="connsiteY1" fmla="*/ 790778 h 790778"/>
              <a:gd name="connsiteX2" fmla="*/ 219430 w 930630"/>
              <a:gd name="connsiteY2" fmla="*/ 456949 h 790778"/>
              <a:gd name="connsiteX3" fmla="*/ 567773 w 930630"/>
              <a:gd name="connsiteY3" fmla="*/ 471464 h 790778"/>
              <a:gd name="connsiteX4" fmla="*/ 611316 w 930630"/>
              <a:gd name="connsiteY4" fmla="*/ 152149 h 790778"/>
              <a:gd name="connsiteX5" fmla="*/ 930630 w 930630"/>
              <a:gd name="connsiteY5" fmla="*/ 108607 h 790778"/>
              <a:gd name="connsiteX6" fmla="*/ 30744 w 930630"/>
              <a:gd name="connsiteY6" fmla="*/ 36035 h 790778"/>
              <a:gd name="connsiteX0" fmla="*/ 30744 w 930630"/>
              <a:gd name="connsiteY0" fmla="*/ 36035 h 790778"/>
              <a:gd name="connsiteX1" fmla="*/ 117831 w 930630"/>
              <a:gd name="connsiteY1" fmla="*/ 790778 h 790778"/>
              <a:gd name="connsiteX2" fmla="*/ 219430 w 930630"/>
              <a:gd name="connsiteY2" fmla="*/ 456949 h 790778"/>
              <a:gd name="connsiteX3" fmla="*/ 567773 w 930630"/>
              <a:gd name="connsiteY3" fmla="*/ 471464 h 790778"/>
              <a:gd name="connsiteX4" fmla="*/ 611316 w 930630"/>
              <a:gd name="connsiteY4" fmla="*/ 152149 h 790778"/>
              <a:gd name="connsiteX5" fmla="*/ 930630 w 930630"/>
              <a:gd name="connsiteY5" fmla="*/ 108607 h 790778"/>
              <a:gd name="connsiteX6" fmla="*/ 30744 w 930630"/>
              <a:gd name="connsiteY6" fmla="*/ 36035 h 790778"/>
              <a:gd name="connsiteX0" fmla="*/ 30744 w 930630"/>
              <a:gd name="connsiteY0" fmla="*/ 36035 h 790778"/>
              <a:gd name="connsiteX1" fmla="*/ 117831 w 930630"/>
              <a:gd name="connsiteY1" fmla="*/ 790778 h 790778"/>
              <a:gd name="connsiteX2" fmla="*/ 219430 w 930630"/>
              <a:gd name="connsiteY2" fmla="*/ 456949 h 790778"/>
              <a:gd name="connsiteX3" fmla="*/ 567773 w 930630"/>
              <a:gd name="connsiteY3" fmla="*/ 471464 h 790778"/>
              <a:gd name="connsiteX4" fmla="*/ 611316 w 930630"/>
              <a:gd name="connsiteY4" fmla="*/ 152149 h 790778"/>
              <a:gd name="connsiteX5" fmla="*/ 930630 w 930630"/>
              <a:gd name="connsiteY5" fmla="*/ 108607 h 790778"/>
              <a:gd name="connsiteX6" fmla="*/ 30744 w 930630"/>
              <a:gd name="connsiteY6" fmla="*/ 36035 h 790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0630" h="790778">
                <a:moveTo>
                  <a:pt x="30744" y="36035"/>
                </a:moveTo>
                <a:cubicBezTo>
                  <a:pt x="-63599" y="345673"/>
                  <a:pt x="86383" y="720626"/>
                  <a:pt x="117831" y="790778"/>
                </a:cubicBezTo>
                <a:lnTo>
                  <a:pt x="219430" y="456949"/>
                </a:lnTo>
                <a:lnTo>
                  <a:pt x="567773" y="471464"/>
                </a:lnTo>
                <a:lnTo>
                  <a:pt x="611316" y="152149"/>
                </a:lnTo>
                <a:lnTo>
                  <a:pt x="930630" y="108607"/>
                </a:lnTo>
                <a:cubicBezTo>
                  <a:pt x="790325" y="16683"/>
                  <a:pt x="357315" y="-41374"/>
                  <a:pt x="30744" y="36035"/>
                </a:cubicBezTo>
                <a:close/>
              </a:path>
            </a:pathLst>
          </a:cu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Elipse 23"/>
          <p:cNvSpPr/>
          <p:nvPr/>
        </p:nvSpPr>
        <p:spPr>
          <a:xfrm>
            <a:off x="3148996" y="2498558"/>
            <a:ext cx="264723" cy="266218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Elipse 24"/>
          <p:cNvSpPr/>
          <p:nvPr/>
        </p:nvSpPr>
        <p:spPr>
          <a:xfrm>
            <a:off x="4320213" y="2533334"/>
            <a:ext cx="264723" cy="266218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8" name="Grupo 27"/>
          <p:cNvGrpSpPr/>
          <p:nvPr/>
        </p:nvGrpSpPr>
        <p:grpSpPr>
          <a:xfrm>
            <a:off x="7890842" y="279131"/>
            <a:ext cx="1425227" cy="1204787"/>
            <a:chOff x="3434806" y="435430"/>
            <a:chExt cx="1990942" cy="1625600"/>
          </a:xfrm>
        </p:grpSpPr>
        <p:sp>
          <p:nvSpPr>
            <p:cNvPr id="29" name="Forma libre 28"/>
            <p:cNvSpPr/>
            <p:nvPr/>
          </p:nvSpPr>
          <p:spPr>
            <a:xfrm>
              <a:off x="3434806" y="435430"/>
              <a:ext cx="1238793" cy="1625600"/>
            </a:xfrm>
            <a:custGeom>
              <a:avLst/>
              <a:gdLst>
                <a:gd name="connsiteX0" fmla="*/ 130628 w 1233714"/>
                <a:gd name="connsiteY0" fmla="*/ 0 h 1538514"/>
                <a:gd name="connsiteX1" fmla="*/ 0 w 1233714"/>
                <a:gd name="connsiteY1" fmla="*/ 841828 h 1538514"/>
                <a:gd name="connsiteX2" fmla="*/ 275771 w 1233714"/>
                <a:gd name="connsiteY2" fmla="*/ 1538514 h 1538514"/>
                <a:gd name="connsiteX3" fmla="*/ 1233714 w 1233714"/>
                <a:gd name="connsiteY3" fmla="*/ 943428 h 1538514"/>
                <a:gd name="connsiteX4" fmla="*/ 914400 w 1233714"/>
                <a:gd name="connsiteY4" fmla="*/ 406400 h 1538514"/>
                <a:gd name="connsiteX5" fmla="*/ 130628 w 1233714"/>
                <a:gd name="connsiteY5" fmla="*/ 0 h 1538514"/>
                <a:gd name="connsiteX0" fmla="*/ 130628 w 1233714"/>
                <a:gd name="connsiteY0" fmla="*/ 10502 h 1549016"/>
                <a:gd name="connsiteX1" fmla="*/ 0 w 1233714"/>
                <a:gd name="connsiteY1" fmla="*/ 852330 h 1549016"/>
                <a:gd name="connsiteX2" fmla="*/ 275771 w 1233714"/>
                <a:gd name="connsiteY2" fmla="*/ 1549016 h 1549016"/>
                <a:gd name="connsiteX3" fmla="*/ 1233714 w 1233714"/>
                <a:gd name="connsiteY3" fmla="*/ 953930 h 1549016"/>
                <a:gd name="connsiteX4" fmla="*/ 914400 w 1233714"/>
                <a:gd name="connsiteY4" fmla="*/ 416902 h 1549016"/>
                <a:gd name="connsiteX5" fmla="*/ 130628 w 1233714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3401 w 1246487"/>
                <a:gd name="connsiteY0" fmla="*/ 3057 h 1541571"/>
                <a:gd name="connsiteX1" fmla="*/ 12773 w 1246487"/>
                <a:gd name="connsiteY1" fmla="*/ 844885 h 1541571"/>
                <a:gd name="connsiteX2" fmla="*/ 288544 w 1246487"/>
                <a:gd name="connsiteY2" fmla="*/ 1541571 h 1541571"/>
                <a:gd name="connsiteX3" fmla="*/ 1246487 w 1246487"/>
                <a:gd name="connsiteY3" fmla="*/ 946485 h 1541571"/>
                <a:gd name="connsiteX4" fmla="*/ 927173 w 1246487"/>
                <a:gd name="connsiteY4" fmla="*/ 409457 h 1541571"/>
                <a:gd name="connsiteX5" fmla="*/ 143401 w 1246487"/>
                <a:gd name="connsiteY5" fmla="*/ 3057 h 1541571"/>
                <a:gd name="connsiteX0" fmla="*/ 153840 w 1256926"/>
                <a:gd name="connsiteY0" fmla="*/ 92109 h 1630623"/>
                <a:gd name="connsiteX1" fmla="*/ 23212 w 1256926"/>
                <a:gd name="connsiteY1" fmla="*/ 933937 h 1630623"/>
                <a:gd name="connsiteX2" fmla="*/ 298983 w 1256926"/>
                <a:gd name="connsiteY2" fmla="*/ 1630623 h 1630623"/>
                <a:gd name="connsiteX3" fmla="*/ 1256926 w 1256926"/>
                <a:gd name="connsiteY3" fmla="*/ 1035537 h 1630623"/>
                <a:gd name="connsiteX4" fmla="*/ 937612 w 1256926"/>
                <a:gd name="connsiteY4" fmla="*/ 498509 h 1630623"/>
                <a:gd name="connsiteX5" fmla="*/ 153840 w 1256926"/>
                <a:gd name="connsiteY5" fmla="*/ 92109 h 1630623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66767"/>
                <a:gd name="connsiteY0" fmla="*/ 0 h 1625600"/>
                <a:gd name="connsiteX1" fmla="*/ 12774 w 1266767"/>
                <a:gd name="connsiteY1" fmla="*/ 841828 h 1625600"/>
                <a:gd name="connsiteX2" fmla="*/ 390145 w 1266767"/>
                <a:gd name="connsiteY2" fmla="*/ 1625600 h 1625600"/>
                <a:gd name="connsiteX3" fmla="*/ 1246488 w 1266767"/>
                <a:gd name="connsiteY3" fmla="*/ 943428 h 1625600"/>
                <a:gd name="connsiteX4" fmla="*/ 927174 w 1266767"/>
                <a:gd name="connsiteY4" fmla="*/ 406400 h 1625600"/>
                <a:gd name="connsiteX5" fmla="*/ 143402 w 1266767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793" h="1625600">
                  <a:moveTo>
                    <a:pt x="135707" y="0"/>
                  </a:moveTo>
                  <a:cubicBezTo>
                    <a:pt x="46202" y="287867"/>
                    <a:pt x="-19112" y="585409"/>
                    <a:pt x="5079" y="841828"/>
                  </a:cubicBezTo>
                  <a:cubicBezTo>
                    <a:pt x="29270" y="1098247"/>
                    <a:pt x="234888" y="1449010"/>
                    <a:pt x="382450" y="1625600"/>
                  </a:cubicBezTo>
                  <a:lnTo>
                    <a:pt x="1238793" y="943428"/>
                  </a:lnTo>
                  <a:cubicBezTo>
                    <a:pt x="1197669" y="672495"/>
                    <a:pt x="762240" y="104018"/>
                    <a:pt x="135707" y="0"/>
                  </a:cubicBezTo>
                  <a:close/>
                </a:path>
              </a:pathLst>
            </a:custGeom>
            <a:solidFill>
              <a:srgbClr val="FF66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" name="Forma libre 29"/>
            <p:cNvSpPr/>
            <p:nvPr/>
          </p:nvSpPr>
          <p:spPr>
            <a:xfrm>
              <a:off x="4692942" y="439389"/>
              <a:ext cx="732806" cy="1053598"/>
            </a:xfrm>
            <a:custGeom>
              <a:avLst/>
              <a:gdLst>
                <a:gd name="connsiteX0" fmla="*/ 130628 w 1233714"/>
                <a:gd name="connsiteY0" fmla="*/ 0 h 1538514"/>
                <a:gd name="connsiteX1" fmla="*/ 0 w 1233714"/>
                <a:gd name="connsiteY1" fmla="*/ 841828 h 1538514"/>
                <a:gd name="connsiteX2" fmla="*/ 275771 w 1233714"/>
                <a:gd name="connsiteY2" fmla="*/ 1538514 h 1538514"/>
                <a:gd name="connsiteX3" fmla="*/ 1233714 w 1233714"/>
                <a:gd name="connsiteY3" fmla="*/ 943428 h 1538514"/>
                <a:gd name="connsiteX4" fmla="*/ 914400 w 1233714"/>
                <a:gd name="connsiteY4" fmla="*/ 406400 h 1538514"/>
                <a:gd name="connsiteX5" fmla="*/ 130628 w 1233714"/>
                <a:gd name="connsiteY5" fmla="*/ 0 h 1538514"/>
                <a:gd name="connsiteX0" fmla="*/ 130628 w 1233714"/>
                <a:gd name="connsiteY0" fmla="*/ 10502 h 1549016"/>
                <a:gd name="connsiteX1" fmla="*/ 0 w 1233714"/>
                <a:gd name="connsiteY1" fmla="*/ 852330 h 1549016"/>
                <a:gd name="connsiteX2" fmla="*/ 275771 w 1233714"/>
                <a:gd name="connsiteY2" fmla="*/ 1549016 h 1549016"/>
                <a:gd name="connsiteX3" fmla="*/ 1233714 w 1233714"/>
                <a:gd name="connsiteY3" fmla="*/ 953930 h 1549016"/>
                <a:gd name="connsiteX4" fmla="*/ 914400 w 1233714"/>
                <a:gd name="connsiteY4" fmla="*/ 416902 h 1549016"/>
                <a:gd name="connsiteX5" fmla="*/ 130628 w 1233714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3401 w 1246487"/>
                <a:gd name="connsiteY0" fmla="*/ 3057 h 1541571"/>
                <a:gd name="connsiteX1" fmla="*/ 12773 w 1246487"/>
                <a:gd name="connsiteY1" fmla="*/ 844885 h 1541571"/>
                <a:gd name="connsiteX2" fmla="*/ 288544 w 1246487"/>
                <a:gd name="connsiteY2" fmla="*/ 1541571 h 1541571"/>
                <a:gd name="connsiteX3" fmla="*/ 1246487 w 1246487"/>
                <a:gd name="connsiteY3" fmla="*/ 946485 h 1541571"/>
                <a:gd name="connsiteX4" fmla="*/ 927173 w 1246487"/>
                <a:gd name="connsiteY4" fmla="*/ 409457 h 1541571"/>
                <a:gd name="connsiteX5" fmla="*/ 143401 w 1246487"/>
                <a:gd name="connsiteY5" fmla="*/ 3057 h 1541571"/>
                <a:gd name="connsiteX0" fmla="*/ 153840 w 1256926"/>
                <a:gd name="connsiteY0" fmla="*/ 92109 h 1630623"/>
                <a:gd name="connsiteX1" fmla="*/ 23212 w 1256926"/>
                <a:gd name="connsiteY1" fmla="*/ 933937 h 1630623"/>
                <a:gd name="connsiteX2" fmla="*/ 298983 w 1256926"/>
                <a:gd name="connsiteY2" fmla="*/ 1630623 h 1630623"/>
                <a:gd name="connsiteX3" fmla="*/ 1256926 w 1256926"/>
                <a:gd name="connsiteY3" fmla="*/ 1035537 h 1630623"/>
                <a:gd name="connsiteX4" fmla="*/ 937612 w 1256926"/>
                <a:gd name="connsiteY4" fmla="*/ 498509 h 1630623"/>
                <a:gd name="connsiteX5" fmla="*/ 153840 w 1256926"/>
                <a:gd name="connsiteY5" fmla="*/ 92109 h 1630623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66767"/>
                <a:gd name="connsiteY0" fmla="*/ 0 h 1625600"/>
                <a:gd name="connsiteX1" fmla="*/ 12774 w 1266767"/>
                <a:gd name="connsiteY1" fmla="*/ 841828 h 1625600"/>
                <a:gd name="connsiteX2" fmla="*/ 390145 w 1266767"/>
                <a:gd name="connsiteY2" fmla="*/ 1625600 h 1625600"/>
                <a:gd name="connsiteX3" fmla="*/ 1246488 w 1266767"/>
                <a:gd name="connsiteY3" fmla="*/ 943428 h 1625600"/>
                <a:gd name="connsiteX4" fmla="*/ 927174 w 1266767"/>
                <a:gd name="connsiteY4" fmla="*/ 406400 h 1625600"/>
                <a:gd name="connsiteX5" fmla="*/ 143402 w 1266767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401 w 1569013"/>
                <a:gd name="connsiteY0" fmla="*/ 0 h 1979058"/>
                <a:gd name="connsiteX1" fmla="*/ 335299 w 1569013"/>
                <a:gd name="connsiteY1" fmla="*/ 1195286 h 1979058"/>
                <a:gd name="connsiteX2" fmla="*/ 712670 w 1569013"/>
                <a:gd name="connsiteY2" fmla="*/ 1979058 h 1979058"/>
                <a:gd name="connsiteX3" fmla="*/ 1569013 w 1569013"/>
                <a:gd name="connsiteY3" fmla="*/ 1296886 h 1979058"/>
                <a:gd name="connsiteX4" fmla="*/ 13401 w 1569013"/>
                <a:gd name="connsiteY4" fmla="*/ 0 h 1979058"/>
                <a:gd name="connsiteX0" fmla="*/ 20143 w 1575755"/>
                <a:gd name="connsiteY0" fmla="*/ 0 h 1979058"/>
                <a:gd name="connsiteX1" fmla="*/ 191199 w 1575755"/>
                <a:gd name="connsiteY1" fmla="*/ 1355948 h 1979058"/>
                <a:gd name="connsiteX2" fmla="*/ 719412 w 1575755"/>
                <a:gd name="connsiteY2" fmla="*/ 1979058 h 1979058"/>
                <a:gd name="connsiteX3" fmla="*/ 1575755 w 1575755"/>
                <a:gd name="connsiteY3" fmla="*/ 1296886 h 1979058"/>
                <a:gd name="connsiteX4" fmla="*/ 20143 w 1575755"/>
                <a:gd name="connsiteY4" fmla="*/ 0 h 1979058"/>
                <a:gd name="connsiteX0" fmla="*/ 20143 w 1575755"/>
                <a:gd name="connsiteY0" fmla="*/ 0 h 2332516"/>
                <a:gd name="connsiteX1" fmla="*/ 191199 w 1575755"/>
                <a:gd name="connsiteY1" fmla="*/ 1355948 h 2332516"/>
                <a:gd name="connsiteX2" fmla="*/ 794835 w 1575755"/>
                <a:gd name="connsiteY2" fmla="*/ 2332516 h 2332516"/>
                <a:gd name="connsiteX3" fmla="*/ 1575755 w 1575755"/>
                <a:gd name="connsiteY3" fmla="*/ 1296886 h 2332516"/>
                <a:gd name="connsiteX4" fmla="*/ 20143 w 1575755"/>
                <a:gd name="connsiteY4" fmla="*/ 0 h 2332516"/>
                <a:gd name="connsiteX0" fmla="*/ 20143 w 1952861"/>
                <a:gd name="connsiteY0" fmla="*/ 0 h 2332516"/>
                <a:gd name="connsiteX1" fmla="*/ 191199 w 1952861"/>
                <a:gd name="connsiteY1" fmla="*/ 1355948 h 2332516"/>
                <a:gd name="connsiteX2" fmla="*/ 794835 w 1952861"/>
                <a:gd name="connsiteY2" fmla="*/ 2332516 h 2332516"/>
                <a:gd name="connsiteX3" fmla="*/ 1952861 w 1952861"/>
                <a:gd name="connsiteY3" fmla="*/ 1875272 h 2332516"/>
                <a:gd name="connsiteX4" fmla="*/ 20143 w 1952861"/>
                <a:gd name="connsiteY4" fmla="*/ 0 h 2332516"/>
                <a:gd name="connsiteX0" fmla="*/ 35340 w 1968058"/>
                <a:gd name="connsiteY0" fmla="*/ 0 h 2332516"/>
                <a:gd name="connsiteX1" fmla="*/ 810032 w 1968058"/>
                <a:gd name="connsiteY1" fmla="*/ 2332516 h 2332516"/>
                <a:gd name="connsiteX2" fmla="*/ 1968058 w 1968058"/>
                <a:gd name="connsiteY2" fmla="*/ 1875272 h 2332516"/>
                <a:gd name="connsiteX3" fmla="*/ 35340 w 1968058"/>
                <a:gd name="connsiteY3" fmla="*/ 0 h 2332516"/>
                <a:gd name="connsiteX0" fmla="*/ 125936 w 2058654"/>
                <a:gd name="connsiteY0" fmla="*/ 0 h 2332516"/>
                <a:gd name="connsiteX1" fmla="*/ 900628 w 2058654"/>
                <a:gd name="connsiteY1" fmla="*/ 2332516 h 2332516"/>
                <a:gd name="connsiteX2" fmla="*/ 2058654 w 2058654"/>
                <a:gd name="connsiteY2" fmla="*/ 1875272 h 2332516"/>
                <a:gd name="connsiteX3" fmla="*/ 125936 w 2058654"/>
                <a:gd name="connsiteY3" fmla="*/ 0 h 2332516"/>
                <a:gd name="connsiteX0" fmla="*/ 46658 w 1979376"/>
                <a:gd name="connsiteY0" fmla="*/ 0 h 2332516"/>
                <a:gd name="connsiteX1" fmla="*/ 821350 w 1979376"/>
                <a:gd name="connsiteY1" fmla="*/ 2332516 h 2332516"/>
                <a:gd name="connsiteX2" fmla="*/ 1979376 w 1979376"/>
                <a:gd name="connsiteY2" fmla="*/ 1875272 h 2332516"/>
                <a:gd name="connsiteX3" fmla="*/ 46658 w 1979376"/>
                <a:gd name="connsiteY3" fmla="*/ 0 h 2332516"/>
                <a:gd name="connsiteX0" fmla="*/ 46658 w 1903956"/>
                <a:gd name="connsiteY0" fmla="*/ 0 h 2332516"/>
                <a:gd name="connsiteX1" fmla="*/ 821350 w 1903956"/>
                <a:gd name="connsiteY1" fmla="*/ 2332516 h 2332516"/>
                <a:gd name="connsiteX2" fmla="*/ 1903956 w 1903956"/>
                <a:gd name="connsiteY2" fmla="*/ 1714611 h 2332516"/>
                <a:gd name="connsiteX3" fmla="*/ 46658 w 1903956"/>
                <a:gd name="connsiteY3" fmla="*/ 0 h 233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956" h="2332516">
                  <a:moveTo>
                    <a:pt x="46658" y="0"/>
                  </a:moveTo>
                  <a:cubicBezTo>
                    <a:pt x="-184060" y="815258"/>
                    <a:pt x="499230" y="2019971"/>
                    <a:pt x="821350" y="2332516"/>
                  </a:cubicBezTo>
                  <a:lnTo>
                    <a:pt x="1903956" y="1714611"/>
                  </a:lnTo>
                  <a:cubicBezTo>
                    <a:pt x="1862832" y="1443678"/>
                    <a:pt x="673191" y="104018"/>
                    <a:pt x="46658" y="0"/>
                  </a:cubicBezTo>
                  <a:close/>
                </a:path>
              </a:pathLst>
            </a:custGeom>
            <a:solidFill>
              <a:srgbClr val="FFCC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1" name="Grupo 30"/>
          <p:cNvGrpSpPr/>
          <p:nvPr/>
        </p:nvGrpSpPr>
        <p:grpSpPr>
          <a:xfrm>
            <a:off x="9512534" y="419439"/>
            <a:ext cx="1753578" cy="1052672"/>
            <a:chOff x="4772565" y="444127"/>
            <a:chExt cx="2449626" cy="1420353"/>
          </a:xfrm>
        </p:grpSpPr>
        <p:sp>
          <p:nvSpPr>
            <p:cNvPr id="32" name="Forma libre 31"/>
            <p:cNvSpPr/>
            <p:nvPr/>
          </p:nvSpPr>
          <p:spPr>
            <a:xfrm rot="3400675">
              <a:off x="5789928" y="432218"/>
              <a:ext cx="1238925" cy="1625600"/>
            </a:xfrm>
            <a:custGeom>
              <a:avLst/>
              <a:gdLst>
                <a:gd name="connsiteX0" fmla="*/ 130628 w 1233714"/>
                <a:gd name="connsiteY0" fmla="*/ 0 h 1538514"/>
                <a:gd name="connsiteX1" fmla="*/ 0 w 1233714"/>
                <a:gd name="connsiteY1" fmla="*/ 841828 h 1538514"/>
                <a:gd name="connsiteX2" fmla="*/ 275771 w 1233714"/>
                <a:gd name="connsiteY2" fmla="*/ 1538514 h 1538514"/>
                <a:gd name="connsiteX3" fmla="*/ 1233714 w 1233714"/>
                <a:gd name="connsiteY3" fmla="*/ 943428 h 1538514"/>
                <a:gd name="connsiteX4" fmla="*/ 914400 w 1233714"/>
                <a:gd name="connsiteY4" fmla="*/ 406400 h 1538514"/>
                <a:gd name="connsiteX5" fmla="*/ 130628 w 1233714"/>
                <a:gd name="connsiteY5" fmla="*/ 0 h 1538514"/>
                <a:gd name="connsiteX0" fmla="*/ 130628 w 1233714"/>
                <a:gd name="connsiteY0" fmla="*/ 10502 h 1549016"/>
                <a:gd name="connsiteX1" fmla="*/ 0 w 1233714"/>
                <a:gd name="connsiteY1" fmla="*/ 852330 h 1549016"/>
                <a:gd name="connsiteX2" fmla="*/ 275771 w 1233714"/>
                <a:gd name="connsiteY2" fmla="*/ 1549016 h 1549016"/>
                <a:gd name="connsiteX3" fmla="*/ 1233714 w 1233714"/>
                <a:gd name="connsiteY3" fmla="*/ 953930 h 1549016"/>
                <a:gd name="connsiteX4" fmla="*/ 914400 w 1233714"/>
                <a:gd name="connsiteY4" fmla="*/ 416902 h 1549016"/>
                <a:gd name="connsiteX5" fmla="*/ 130628 w 1233714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3401 w 1246487"/>
                <a:gd name="connsiteY0" fmla="*/ 3057 h 1541571"/>
                <a:gd name="connsiteX1" fmla="*/ 12773 w 1246487"/>
                <a:gd name="connsiteY1" fmla="*/ 844885 h 1541571"/>
                <a:gd name="connsiteX2" fmla="*/ 288544 w 1246487"/>
                <a:gd name="connsiteY2" fmla="*/ 1541571 h 1541571"/>
                <a:gd name="connsiteX3" fmla="*/ 1246487 w 1246487"/>
                <a:gd name="connsiteY3" fmla="*/ 946485 h 1541571"/>
                <a:gd name="connsiteX4" fmla="*/ 927173 w 1246487"/>
                <a:gd name="connsiteY4" fmla="*/ 409457 h 1541571"/>
                <a:gd name="connsiteX5" fmla="*/ 143401 w 1246487"/>
                <a:gd name="connsiteY5" fmla="*/ 3057 h 1541571"/>
                <a:gd name="connsiteX0" fmla="*/ 153840 w 1256926"/>
                <a:gd name="connsiteY0" fmla="*/ 92109 h 1630623"/>
                <a:gd name="connsiteX1" fmla="*/ 23212 w 1256926"/>
                <a:gd name="connsiteY1" fmla="*/ 933937 h 1630623"/>
                <a:gd name="connsiteX2" fmla="*/ 298983 w 1256926"/>
                <a:gd name="connsiteY2" fmla="*/ 1630623 h 1630623"/>
                <a:gd name="connsiteX3" fmla="*/ 1256926 w 1256926"/>
                <a:gd name="connsiteY3" fmla="*/ 1035537 h 1630623"/>
                <a:gd name="connsiteX4" fmla="*/ 937612 w 1256926"/>
                <a:gd name="connsiteY4" fmla="*/ 498509 h 1630623"/>
                <a:gd name="connsiteX5" fmla="*/ 153840 w 1256926"/>
                <a:gd name="connsiteY5" fmla="*/ 92109 h 1630623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66767"/>
                <a:gd name="connsiteY0" fmla="*/ 0 h 1625600"/>
                <a:gd name="connsiteX1" fmla="*/ 12774 w 1266767"/>
                <a:gd name="connsiteY1" fmla="*/ 841828 h 1625600"/>
                <a:gd name="connsiteX2" fmla="*/ 390145 w 1266767"/>
                <a:gd name="connsiteY2" fmla="*/ 1625600 h 1625600"/>
                <a:gd name="connsiteX3" fmla="*/ 1246488 w 1266767"/>
                <a:gd name="connsiteY3" fmla="*/ 943428 h 1625600"/>
                <a:gd name="connsiteX4" fmla="*/ 927174 w 1266767"/>
                <a:gd name="connsiteY4" fmla="*/ 406400 h 1625600"/>
                <a:gd name="connsiteX5" fmla="*/ 143402 w 1266767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35839 w 1238925"/>
                <a:gd name="connsiteY0" fmla="*/ 0 h 1625600"/>
                <a:gd name="connsiteX1" fmla="*/ 5211 w 1238925"/>
                <a:gd name="connsiteY1" fmla="*/ 841828 h 1625600"/>
                <a:gd name="connsiteX2" fmla="*/ 382582 w 1238925"/>
                <a:gd name="connsiteY2" fmla="*/ 1625600 h 1625600"/>
                <a:gd name="connsiteX3" fmla="*/ 1238925 w 1238925"/>
                <a:gd name="connsiteY3" fmla="*/ 943428 h 1625600"/>
                <a:gd name="connsiteX4" fmla="*/ 135839 w 1238925"/>
                <a:gd name="connsiteY4" fmla="*/ 0 h 162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8925" h="1625600">
                  <a:moveTo>
                    <a:pt x="135839" y="0"/>
                  </a:moveTo>
                  <a:cubicBezTo>
                    <a:pt x="43863" y="127259"/>
                    <a:pt x="-18980" y="585409"/>
                    <a:pt x="5211" y="841828"/>
                  </a:cubicBezTo>
                  <a:cubicBezTo>
                    <a:pt x="29402" y="1098247"/>
                    <a:pt x="235020" y="1449010"/>
                    <a:pt x="382582" y="1625600"/>
                  </a:cubicBezTo>
                  <a:lnTo>
                    <a:pt x="1238925" y="943428"/>
                  </a:lnTo>
                  <a:cubicBezTo>
                    <a:pt x="1197801" y="672495"/>
                    <a:pt x="1011312" y="266244"/>
                    <a:pt x="135839" y="0"/>
                  </a:cubicBezTo>
                  <a:close/>
                </a:path>
              </a:pathLst>
            </a:custGeom>
            <a:solidFill>
              <a:srgbClr val="FF66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33" name="Forma libre 32"/>
            <p:cNvSpPr/>
            <p:nvPr/>
          </p:nvSpPr>
          <p:spPr>
            <a:xfrm rot="3608032">
              <a:off x="4932961" y="283731"/>
              <a:ext cx="732806" cy="1053598"/>
            </a:xfrm>
            <a:custGeom>
              <a:avLst/>
              <a:gdLst>
                <a:gd name="connsiteX0" fmla="*/ 130628 w 1233714"/>
                <a:gd name="connsiteY0" fmla="*/ 0 h 1538514"/>
                <a:gd name="connsiteX1" fmla="*/ 0 w 1233714"/>
                <a:gd name="connsiteY1" fmla="*/ 841828 h 1538514"/>
                <a:gd name="connsiteX2" fmla="*/ 275771 w 1233714"/>
                <a:gd name="connsiteY2" fmla="*/ 1538514 h 1538514"/>
                <a:gd name="connsiteX3" fmla="*/ 1233714 w 1233714"/>
                <a:gd name="connsiteY3" fmla="*/ 943428 h 1538514"/>
                <a:gd name="connsiteX4" fmla="*/ 914400 w 1233714"/>
                <a:gd name="connsiteY4" fmla="*/ 406400 h 1538514"/>
                <a:gd name="connsiteX5" fmla="*/ 130628 w 1233714"/>
                <a:gd name="connsiteY5" fmla="*/ 0 h 1538514"/>
                <a:gd name="connsiteX0" fmla="*/ 130628 w 1233714"/>
                <a:gd name="connsiteY0" fmla="*/ 10502 h 1549016"/>
                <a:gd name="connsiteX1" fmla="*/ 0 w 1233714"/>
                <a:gd name="connsiteY1" fmla="*/ 852330 h 1549016"/>
                <a:gd name="connsiteX2" fmla="*/ 275771 w 1233714"/>
                <a:gd name="connsiteY2" fmla="*/ 1549016 h 1549016"/>
                <a:gd name="connsiteX3" fmla="*/ 1233714 w 1233714"/>
                <a:gd name="connsiteY3" fmla="*/ 953930 h 1549016"/>
                <a:gd name="connsiteX4" fmla="*/ 914400 w 1233714"/>
                <a:gd name="connsiteY4" fmla="*/ 416902 h 1549016"/>
                <a:gd name="connsiteX5" fmla="*/ 130628 w 1233714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1983 w 1245069"/>
                <a:gd name="connsiteY0" fmla="*/ 10502 h 1549016"/>
                <a:gd name="connsiteX1" fmla="*/ 11355 w 1245069"/>
                <a:gd name="connsiteY1" fmla="*/ 852330 h 1549016"/>
                <a:gd name="connsiteX2" fmla="*/ 287126 w 1245069"/>
                <a:gd name="connsiteY2" fmla="*/ 1549016 h 1549016"/>
                <a:gd name="connsiteX3" fmla="*/ 1245069 w 1245069"/>
                <a:gd name="connsiteY3" fmla="*/ 953930 h 1549016"/>
                <a:gd name="connsiteX4" fmla="*/ 925755 w 1245069"/>
                <a:gd name="connsiteY4" fmla="*/ 416902 h 1549016"/>
                <a:gd name="connsiteX5" fmla="*/ 141983 w 1245069"/>
                <a:gd name="connsiteY5" fmla="*/ 10502 h 1549016"/>
                <a:gd name="connsiteX0" fmla="*/ 143401 w 1246487"/>
                <a:gd name="connsiteY0" fmla="*/ 3057 h 1541571"/>
                <a:gd name="connsiteX1" fmla="*/ 12773 w 1246487"/>
                <a:gd name="connsiteY1" fmla="*/ 844885 h 1541571"/>
                <a:gd name="connsiteX2" fmla="*/ 288544 w 1246487"/>
                <a:gd name="connsiteY2" fmla="*/ 1541571 h 1541571"/>
                <a:gd name="connsiteX3" fmla="*/ 1246487 w 1246487"/>
                <a:gd name="connsiteY3" fmla="*/ 946485 h 1541571"/>
                <a:gd name="connsiteX4" fmla="*/ 927173 w 1246487"/>
                <a:gd name="connsiteY4" fmla="*/ 409457 h 1541571"/>
                <a:gd name="connsiteX5" fmla="*/ 143401 w 1246487"/>
                <a:gd name="connsiteY5" fmla="*/ 3057 h 1541571"/>
                <a:gd name="connsiteX0" fmla="*/ 153840 w 1256926"/>
                <a:gd name="connsiteY0" fmla="*/ 92109 h 1630623"/>
                <a:gd name="connsiteX1" fmla="*/ 23212 w 1256926"/>
                <a:gd name="connsiteY1" fmla="*/ 933937 h 1630623"/>
                <a:gd name="connsiteX2" fmla="*/ 298983 w 1256926"/>
                <a:gd name="connsiteY2" fmla="*/ 1630623 h 1630623"/>
                <a:gd name="connsiteX3" fmla="*/ 1256926 w 1256926"/>
                <a:gd name="connsiteY3" fmla="*/ 1035537 h 1630623"/>
                <a:gd name="connsiteX4" fmla="*/ 937612 w 1256926"/>
                <a:gd name="connsiteY4" fmla="*/ 498509 h 1630623"/>
                <a:gd name="connsiteX5" fmla="*/ 153840 w 1256926"/>
                <a:gd name="connsiteY5" fmla="*/ 92109 h 1630623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53840 w 1256926"/>
                <a:gd name="connsiteY0" fmla="*/ 0 h 1538514"/>
                <a:gd name="connsiteX1" fmla="*/ 23212 w 1256926"/>
                <a:gd name="connsiteY1" fmla="*/ 841828 h 1538514"/>
                <a:gd name="connsiteX2" fmla="*/ 298983 w 1256926"/>
                <a:gd name="connsiteY2" fmla="*/ 1538514 h 1538514"/>
                <a:gd name="connsiteX3" fmla="*/ 1256926 w 1256926"/>
                <a:gd name="connsiteY3" fmla="*/ 943428 h 1538514"/>
                <a:gd name="connsiteX4" fmla="*/ 937612 w 1256926"/>
                <a:gd name="connsiteY4" fmla="*/ 406400 h 1538514"/>
                <a:gd name="connsiteX5" fmla="*/ 153840 w 1256926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538514"/>
                <a:gd name="connsiteX1" fmla="*/ 12774 w 1246488"/>
                <a:gd name="connsiteY1" fmla="*/ 841828 h 1538514"/>
                <a:gd name="connsiteX2" fmla="*/ 288545 w 1246488"/>
                <a:gd name="connsiteY2" fmla="*/ 1538514 h 1538514"/>
                <a:gd name="connsiteX3" fmla="*/ 1246488 w 1246488"/>
                <a:gd name="connsiteY3" fmla="*/ 943428 h 1538514"/>
                <a:gd name="connsiteX4" fmla="*/ 927174 w 1246488"/>
                <a:gd name="connsiteY4" fmla="*/ 406400 h 1538514"/>
                <a:gd name="connsiteX5" fmla="*/ 143402 w 1246488"/>
                <a:gd name="connsiteY5" fmla="*/ 0 h 1538514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66767"/>
                <a:gd name="connsiteY0" fmla="*/ 0 h 1625600"/>
                <a:gd name="connsiteX1" fmla="*/ 12774 w 1266767"/>
                <a:gd name="connsiteY1" fmla="*/ 841828 h 1625600"/>
                <a:gd name="connsiteX2" fmla="*/ 390145 w 1266767"/>
                <a:gd name="connsiteY2" fmla="*/ 1625600 h 1625600"/>
                <a:gd name="connsiteX3" fmla="*/ 1246488 w 1266767"/>
                <a:gd name="connsiteY3" fmla="*/ 943428 h 1625600"/>
                <a:gd name="connsiteX4" fmla="*/ 927174 w 1266767"/>
                <a:gd name="connsiteY4" fmla="*/ 406400 h 1625600"/>
                <a:gd name="connsiteX5" fmla="*/ 143402 w 1266767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43402 w 1246488"/>
                <a:gd name="connsiteY0" fmla="*/ 0 h 1625600"/>
                <a:gd name="connsiteX1" fmla="*/ 12774 w 1246488"/>
                <a:gd name="connsiteY1" fmla="*/ 841828 h 1625600"/>
                <a:gd name="connsiteX2" fmla="*/ 390145 w 1246488"/>
                <a:gd name="connsiteY2" fmla="*/ 1625600 h 1625600"/>
                <a:gd name="connsiteX3" fmla="*/ 1246488 w 1246488"/>
                <a:gd name="connsiteY3" fmla="*/ 943428 h 1625600"/>
                <a:gd name="connsiteX4" fmla="*/ 927174 w 1246488"/>
                <a:gd name="connsiteY4" fmla="*/ 406400 h 1625600"/>
                <a:gd name="connsiteX5" fmla="*/ 143402 w 1246488"/>
                <a:gd name="connsiteY5" fmla="*/ 0 h 1625600"/>
                <a:gd name="connsiteX0" fmla="*/ 154316 w 1257402"/>
                <a:gd name="connsiteY0" fmla="*/ 349 h 1625949"/>
                <a:gd name="connsiteX1" fmla="*/ 23688 w 1257402"/>
                <a:gd name="connsiteY1" fmla="*/ 842177 h 1625949"/>
                <a:gd name="connsiteX2" fmla="*/ 401059 w 1257402"/>
                <a:gd name="connsiteY2" fmla="*/ 1625949 h 1625949"/>
                <a:gd name="connsiteX3" fmla="*/ 1257402 w 1257402"/>
                <a:gd name="connsiteY3" fmla="*/ 943777 h 1625949"/>
                <a:gd name="connsiteX4" fmla="*/ 154316 w 1257402"/>
                <a:gd name="connsiteY4" fmla="*/ 349 h 1625949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5707 w 1238793"/>
                <a:gd name="connsiteY0" fmla="*/ 0 h 1625600"/>
                <a:gd name="connsiteX1" fmla="*/ 5079 w 1238793"/>
                <a:gd name="connsiteY1" fmla="*/ 841828 h 1625600"/>
                <a:gd name="connsiteX2" fmla="*/ 382450 w 1238793"/>
                <a:gd name="connsiteY2" fmla="*/ 1625600 h 1625600"/>
                <a:gd name="connsiteX3" fmla="*/ 1238793 w 1238793"/>
                <a:gd name="connsiteY3" fmla="*/ 943428 h 1625600"/>
                <a:gd name="connsiteX4" fmla="*/ 135707 w 1238793"/>
                <a:gd name="connsiteY4" fmla="*/ 0 h 1625600"/>
                <a:gd name="connsiteX0" fmla="*/ 13401 w 1569013"/>
                <a:gd name="connsiteY0" fmla="*/ 0 h 1979058"/>
                <a:gd name="connsiteX1" fmla="*/ 335299 w 1569013"/>
                <a:gd name="connsiteY1" fmla="*/ 1195286 h 1979058"/>
                <a:gd name="connsiteX2" fmla="*/ 712670 w 1569013"/>
                <a:gd name="connsiteY2" fmla="*/ 1979058 h 1979058"/>
                <a:gd name="connsiteX3" fmla="*/ 1569013 w 1569013"/>
                <a:gd name="connsiteY3" fmla="*/ 1296886 h 1979058"/>
                <a:gd name="connsiteX4" fmla="*/ 13401 w 1569013"/>
                <a:gd name="connsiteY4" fmla="*/ 0 h 1979058"/>
                <a:gd name="connsiteX0" fmla="*/ 20143 w 1575755"/>
                <a:gd name="connsiteY0" fmla="*/ 0 h 1979058"/>
                <a:gd name="connsiteX1" fmla="*/ 191199 w 1575755"/>
                <a:gd name="connsiteY1" fmla="*/ 1355948 h 1979058"/>
                <a:gd name="connsiteX2" fmla="*/ 719412 w 1575755"/>
                <a:gd name="connsiteY2" fmla="*/ 1979058 h 1979058"/>
                <a:gd name="connsiteX3" fmla="*/ 1575755 w 1575755"/>
                <a:gd name="connsiteY3" fmla="*/ 1296886 h 1979058"/>
                <a:gd name="connsiteX4" fmla="*/ 20143 w 1575755"/>
                <a:gd name="connsiteY4" fmla="*/ 0 h 1979058"/>
                <a:gd name="connsiteX0" fmla="*/ 20143 w 1575755"/>
                <a:gd name="connsiteY0" fmla="*/ 0 h 2332516"/>
                <a:gd name="connsiteX1" fmla="*/ 191199 w 1575755"/>
                <a:gd name="connsiteY1" fmla="*/ 1355948 h 2332516"/>
                <a:gd name="connsiteX2" fmla="*/ 794835 w 1575755"/>
                <a:gd name="connsiteY2" fmla="*/ 2332516 h 2332516"/>
                <a:gd name="connsiteX3" fmla="*/ 1575755 w 1575755"/>
                <a:gd name="connsiteY3" fmla="*/ 1296886 h 2332516"/>
                <a:gd name="connsiteX4" fmla="*/ 20143 w 1575755"/>
                <a:gd name="connsiteY4" fmla="*/ 0 h 2332516"/>
                <a:gd name="connsiteX0" fmla="*/ 20143 w 1952861"/>
                <a:gd name="connsiteY0" fmla="*/ 0 h 2332516"/>
                <a:gd name="connsiteX1" fmla="*/ 191199 w 1952861"/>
                <a:gd name="connsiteY1" fmla="*/ 1355948 h 2332516"/>
                <a:gd name="connsiteX2" fmla="*/ 794835 w 1952861"/>
                <a:gd name="connsiteY2" fmla="*/ 2332516 h 2332516"/>
                <a:gd name="connsiteX3" fmla="*/ 1952861 w 1952861"/>
                <a:gd name="connsiteY3" fmla="*/ 1875272 h 2332516"/>
                <a:gd name="connsiteX4" fmla="*/ 20143 w 1952861"/>
                <a:gd name="connsiteY4" fmla="*/ 0 h 2332516"/>
                <a:gd name="connsiteX0" fmla="*/ 35340 w 1968058"/>
                <a:gd name="connsiteY0" fmla="*/ 0 h 2332516"/>
                <a:gd name="connsiteX1" fmla="*/ 810032 w 1968058"/>
                <a:gd name="connsiteY1" fmla="*/ 2332516 h 2332516"/>
                <a:gd name="connsiteX2" fmla="*/ 1968058 w 1968058"/>
                <a:gd name="connsiteY2" fmla="*/ 1875272 h 2332516"/>
                <a:gd name="connsiteX3" fmla="*/ 35340 w 1968058"/>
                <a:gd name="connsiteY3" fmla="*/ 0 h 2332516"/>
                <a:gd name="connsiteX0" fmla="*/ 125936 w 2058654"/>
                <a:gd name="connsiteY0" fmla="*/ 0 h 2332516"/>
                <a:gd name="connsiteX1" fmla="*/ 900628 w 2058654"/>
                <a:gd name="connsiteY1" fmla="*/ 2332516 h 2332516"/>
                <a:gd name="connsiteX2" fmla="*/ 2058654 w 2058654"/>
                <a:gd name="connsiteY2" fmla="*/ 1875272 h 2332516"/>
                <a:gd name="connsiteX3" fmla="*/ 125936 w 2058654"/>
                <a:gd name="connsiteY3" fmla="*/ 0 h 2332516"/>
                <a:gd name="connsiteX0" fmla="*/ 46658 w 1979376"/>
                <a:gd name="connsiteY0" fmla="*/ 0 h 2332516"/>
                <a:gd name="connsiteX1" fmla="*/ 821350 w 1979376"/>
                <a:gd name="connsiteY1" fmla="*/ 2332516 h 2332516"/>
                <a:gd name="connsiteX2" fmla="*/ 1979376 w 1979376"/>
                <a:gd name="connsiteY2" fmla="*/ 1875272 h 2332516"/>
                <a:gd name="connsiteX3" fmla="*/ 46658 w 1979376"/>
                <a:gd name="connsiteY3" fmla="*/ 0 h 2332516"/>
                <a:gd name="connsiteX0" fmla="*/ 46658 w 1903956"/>
                <a:gd name="connsiteY0" fmla="*/ 0 h 2332516"/>
                <a:gd name="connsiteX1" fmla="*/ 821350 w 1903956"/>
                <a:gd name="connsiteY1" fmla="*/ 2332516 h 2332516"/>
                <a:gd name="connsiteX2" fmla="*/ 1903956 w 1903956"/>
                <a:gd name="connsiteY2" fmla="*/ 1714611 h 2332516"/>
                <a:gd name="connsiteX3" fmla="*/ 46658 w 1903956"/>
                <a:gd name="connsiteY3" fmla="*/ 0 h 233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956" h="2332516">
                  <a:moveTo>
                    <a:pt x="46658" y="0"/>
                  </a:moveTo>
                  <a:cubicBezTo>
                    <a:pt x="-184060" y="815258"/>
                    <a:pt x="499230" y="2019971"/>
                    <a:pt x="821350" y="2332516"/>
                  </a:cubicBezTo>
                  <a:lnTo>
                    <a:pt x="1903956" y="1714611"/>
                  </a:lnTo>
                  <a:cubicBezTo>
                    <a:pt x="1862832" y="1443678"/>
                    <a:pt x="673191" y="104018"/>
                    <a:pt x="46658" y="0"/>
                  </a:cubicBezTo>
                  <a:close/>
                </a:path>
              </a:pathLst>
            </a:custGeom>
            <a:solidFill>
              <a:srgbClr val="FFCC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4" name="Forma libre 33"/>
          <p:cNvSpPr/>
          <p:nvPr/>
        </p:nvSpPr>
        <p:spPr>
          <a:xfrm>
            <a:off x="8364501" y="5534724"/>
            <a:ext cx="573573" cy="886472"/>
          </a:xfrm>
          <a:custGeom>
            <a:avLst/>
            <a:gdLst>
              <a:gd name="connsiteX0" fmla="*/ 275771 w 827314"/>
              <a:gd name="connsiteY0" fmla="*/ 1045029 h 1045029"/>
              <a:gd name="connsiteX1" fmla="*/ 333828 w 827314"/>
              <a:gd name="connsiteY1" fmla="*/ 1045029 h 1045029"/>
              <a:gd name="connsiteX2" fmla="*/ 827314 w 827314"/>
              <a:gd name="connsiteY2" fmla="*/ 1030514 h 1045029"/>
              <a:gd name="connsiteX3" fmla="*/ 522514 w 827314"/>
              <a:gd name="connsiteY3" fmla="*/ 0 h 1045029"/>
              <a:gd name="connsiteX4" fmla="*/ 0 w 827314"/>
              <a:gd name="connsiteY4" fmla="*/ 0 h 1045029"/>
              <a:gd name="connsiteX5" fmla="*/ 275771 w 827314"/>
              <a:gd name="connsiteY5" fmla="*/ 1045029 h 1045029"/>
              <a:gd name="connsiteX0" fmla="*/ 275771 w 827314"/>
              <a:gd name="connsiteY0" fmla="*/ 1045029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5" fmla="*/ 275771 w 827314"/>
              <a:gd name="connsiteY5" fmla="*/ 1045029 h 1111292"/>
              <a:gd name="connsiteX0" fmla="*/ 0 w 827314"/>
              <a:gd name="connsiteY0" fmla="*/ 0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33137"/>
              <a:gd name="connsiteY0" fmla="*/ 0 h 1219201"/>
              <a:gd name="connsiteX1" fmla="*/ 261257 w 833137"/>
              <a:gd name="connsiteY1" fmla="*/ 1219201 h 1219201"/>
              <a:gd name="connsiteX2" fmla="*/ 827314 w 833137"/>
              <a:gd name="connsiteY2" fmla="*/ 1030514 h 1219201"/>
              <a:gd name="connsiteX3" fmla="*/ 522514 w 833137"/>
              <a:gd name="connsiteY3" fmla="*/ 0 h 1219201"/>
              <a:gd name="connsiteX4" fmla="*/ 0 w 833137"/>
              <a:gd name="connsiteY4" fmla="*/ 0 h 1219201"/>
              <a:gd name="connsiteX0" fmla="*/ 0 w 831844"/>
              <a:gd name="connsiteY0" fmla="*/ 0 h 1219201"/>
              <a:gd name="connsiteX1" fmla="*/ 261257 w 831844"/>
              <a:gd name="connsiteY1" fmla="*/ 1219201 h 1219201"/>
              <a:gd name="connsiteX2" fmla="*/ 827314 w 831844"/>
              <a:gd name="connsiteY2" fmla="*/ 1030514 h 1219201"/>
              <a:gd name="connsiteX3" fmla="*/ 522514 w 831844"/>
              <a:gd name="connsiteY3" fmla="*/ 0 h 1219201"/>
              <a:gd name="connsiteX4" fmla="*/ 0 w 831844"/>
              <a:gd name="connsiteY4" fmla="*/ 0 h 1219201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27314"/>
              <a:gd name="connsiteY0" fmla="*/ 0 h 1164906"/>
              <a:gd name="connsiteX1" fmla="*/ 174172 w 827314"/>
              <a:gd name="connsiteY1" fmla="*/ 1161144 h 1164906"/>
              <a:gd name="connsiteX2" fmla="*/ 827314 w 827314"/>
              <a:gd name="connsiteY2" fmla="*/ 1030514 h 1164906"/>
              <a:gd name="connsiteX3" fmla="*/ 522514 w 827314"/>
              <a:gd name="connsiteY3" fmla="*/ 0 h 1164906"/>
              <a:gd name="connsiteX4" fmla="*/ 0 w 827314"/>
              <a:gd name="connsiteY4" fmla="*/ 0 h 1164906"/>
              <a:gd name="connsiteX0" fmla="*/ 0 w 769257"/>
              <a:gd name="connsiteY0" fmla="*/ 0 h 1247301"/>
              <a:gd name="connsiteX1" fmla="*/ 174172 w 769257"/>
              <a:gd name="connsiteY1" fmla="*/ 1161144 h 1247301"/>
              <a:gd name="connsiteX2" fmla="*/ 769257 w 769257"/>
              <a:gd name="connsiteY2" fmla="*/ 1045028 h 1247301"/>
              <a:gd name="connsiteX3" fmla="*/ 522514 w 769257"/>
              <a:gd name="connsiteY3" fmla="*/ 0 h 1247301"/>
              <a:gd name="connsiteX4" fmla="*/ 0 w 769257"/>
              <a:gd name="connsiteY4" fmla="*/ 0 h 1247301"/>
              <a:gd name="connsiteX0" fmla="*/ 0 w 795869"/>
              <a:gd name="connsiteY0" fmla="*/ 0 h 1247301"/>
              <a:gd name="connsiteX1" fmla="*/ 174172 w 795869"/>
              <a:gd name="connsiteY1" fmla="*/ 1161144 h 1247301"/>
              <a:gd name="connsiteX2" fmla="*/ 769257 w 795869"/>
              <a:gd name="connsiteY2" fmla="*/ 1045028 h 1247301"/>
              <a:gd name="connsiteX3" fmla="*/ 522514 w 795869"/>
              <a:gd name="connsiteY3" fmla="*/ 0 h 1247301"/>
              <a:gd name="connsiteX4" fmla="*/ 0 w 795869"/>
              <a:gd name="connsiteY4" fmla="*/ 0 h 1247301"/>
              <a:gd name="connsiteX0" fmla="*/ 0 w 795869"/>
              <a:gd name="connsiteY0" fmla="*/ 0 h 1250831"/>
              <a:gd name="connsiteX1" fmla="*/ 174172 w 795869"/>
              <a:gd name="connsiteY1" fmla="*/ 1161144 h 1250831"/>
              <a:gd name="connsiteX2" fmla="*/ 769257 w 795869"/>
              <a:gd name="connsiteY2" fmla="*/ 1045028 h 1250831"/>
              <a:gd name="connsiteX3" fmla="*/ 522514 w 795869"/>
              <a:gd name="connsiteY3" fmla="*/ 0 h 1250831"/>
              <a:gd name="connsiteX4" fmla="*/ 0 w 795869"/>
              <a:gd name="connsiteY4" fmla="*/ 0 h 1250831"/>
              <a:gd name="connsiteX0" fmla="*/ 0 w 795869"/>
              <a:gd name="connsiteY0" fmla="*/ 0 h 1196103"/>
              <a:gd name="connsiteX1" fmla="*/ 174172 w 795869"/>
              <a:gd name="connsiteY1" fmla="*/ 1074058 h 1196103"/>
              <a:gd name="connsiteX2" fmla="*/ 769257 w 795869"/>
              <a:gd name="connsiteY2" fmla="*/ 1045028 h 1196103"/>
              <a:gd name="connsiteX3" fmla="*/ 522514 w 795869"/>
              <a:gd name="connsiteY3" fmla="*/ 0 h 1196103"/>
              <a:gd name="connsiteX4" fmla="*/ 0 w 795869"/>
              <a:gd name="connsiteY4" fmla="*/ 0 h 1196103"/>
              <a:gd name="connsiteX0" fmla="*/ 0 w 794004"/>
              <a:gd name="connsiteY0" fmla="*/ 0 h 1196103"/>
              <a:gd name="connsiteX1" fmla="*/ 174172 w 794004"/>
              <a:gd name="connsiteY1" fmla="*/ 1074058 h 1196103"/>
              <a:gd name="connsiteX2" fmla="*/ 769257 w 794004"/>
              <a:gd name="connsiteY2" fmla="*/ 1045028 h 1196103"/>
              <a:gd name="connsiteX3" fmla="*/ 493485 w 794004"/>
              <a:gd name="connsiteY3" fmla="*/ 0 h 1196103"/>
              <a:gd name="connsiteX4" fmla="*/ 0 w 794004"/>
              <a:gd name="connsiteY4" fmla="*/ 0 h 1196103"/>
              <a:gd name="connsiteX0" fmla="*/ 0 w 801242"/>
              <a:gd name="connsiteY0" fmla="*/ 0 h 1196103"/>
              <a:gd name="connsiteX1" fmla="*/ 174172 w 801242"/>
              <a:gd name="connsiteY1" fmla="*/ 1074058 h 1196103"/>
              <a:gd name="connsiteX2" fmla="*/ 769257 w 801242"/>
              <a:gd name="connsiteY2" fmla="*/ 1045028 h 1196103"/>
              <a:gd name="connsiteX3" fmla="*/ 493485 w 801242"/>
              <a:gd name="connsiteY3" fmla="*/ 0 h 1196103"/>
              <a:gd name="connsiteX4" fmla="*/ 0 w 801242"/>
              <a:gd name="connsiteY4" fmla="*/ 0 h 1196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1242" h="1196103">
                <a:moveTo>
                  <a:pt x="0" y="0"/>
                </a:moveTo>
                <a:cubicBezTo>
                  <a:pt x="58057" y="387048"/>
                  <a:pt x="45963" y="899887"/>
                  <a:pt x="174172" y="1074058"/>
                </a:cubicBezTo>
                <a:cubicBezTo>
                  <a:pt x="302381" y="1248229"/>
                  <a:pt x="636209" y="1233714"/>
                  <a:pt x="769257" y="1045028"/>
                </a:cubicBezTo>
                <a:cubicBezTo>
                  <a:pt x="885372" y="928913"/>
                  <a:pt x="660400" y="592667"/>
                  <a:pt x="493485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D054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orma libre 34"/>
          <p:cNvSpPr/>
          <p:nvPr/>
        </p:nvSpPr>
        <p:spPr>
          <a:xfrm>
            <a:off x="9938678" y="5475503"/>
            <a:ext cx="573573" cy="886472"/>
          </a:xfrm>
          <a:custGeom>
            <a:avLst/>
            <a:gdLst>
              <a:gd name="connsiteX0" fmla="*/ 275771 w 827314"/>
              <a:gd name="connsiteY0" fmla="*/ 1045029 h 1045029"/>
              <a:gd name="connsiteX1" fmla="*/ 333828 w 827314"/>
              <a:gd name="connsiteY1" fmla="*/ 1045029 h 1045029"/>
              <a:gd name="connsiteX2" fmla="*/ 827314 w 827314"/>
              <a:gd name="connsiteY2" fmla="*/ 1030514 h 1045029"/>
              <a:gd name="connsiteX3" fmla="*/ 522514 w 827314"/>
              <a:gd name="connsiteY3" fmla="*/ 0 h 1045029"/>
              <a:gd name="connsiteX4" fmla="*/ 0 w 827314"/>
              <a:gd name="connsiteY4" fmla="*/ 0 h 1045029"/>
              <a:gd name="connsiteX5" fmla="*/ 275771 w 827314"/>
              <a:gd name="connsiteY5" fmla="*/ 1045029 h 1045029"/>
              <a:gd name="connsiteX0" fmla="*/ 275771 w 827314"/>
              <a:gd name="connsiteY0" fmla="*/ 1045029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5" fmla="*/ 275771 w 827314"/>
              <a:gd name="connsiteY5" fmla="*/ 1045029 h 1111292"/>
              <a:gd name="connsiteX0" fmla="*/ 0 w 827314"/>
              <a:gd name="connsiteY0" fmla="*/ 0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33137"/>
              <a:gd name="connsiteY0" fmla="*/ 0 h 1219201"/>
              <a:gd name="connsiteX1" fmla="*/ 261257 w 833137"/>
              <a:gd name="connsiteY1" fmla="*/ 1219201 h 1219201"/>
              <a:gd name="connsiteX2" fmla="*/ 827314 w 833137"/>
              <a:gd name="connsiteY2" fmla="*/ 1030514 h 1219201"/>
              <a:gd name="connsiteX3" fmla="*/ 522514 w 833137"/>
              <a:gd name="connsiteY3" fmla="*/ 0 h 1219201"/>
              <a:gd name="connsiteX4" fmla="*/ 0 w 833137"/>
              <a:gd name="connsiteY4" fmla="*/ 0 h 1219201"/>
              <a:gd name="connsiteX0" fmla="*/ 0 w 831844"/>
              <a:gd name="connsiteY0" fmla="*/ 0 h 1219201"/>
              <a:gd name="connsiteX1" fmla="*/ 261257 w 831844"/>
              <a:gd name="connsiteY1" fmla="*/ 1219201 h 1219201"/>
              <a:gd name="connsiteX2" fmla="*/ 827314 w 831844"/>
              <a:gd name="connsiteY2" fmla="*/ 1030514 h 1219201"/>
              <a:gd name="connsiteX3" fmla="*/ 522514 w 831844"/>
              <a:gd name="connsiteY3" fmla="*/ 0 h 1219201"/>
              <a:gd name="connsiteX4" fmla="*/ 0 w 831844"/>
              <a:gd name="connsiteY4" fmla="*/ 0 h 1219201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27314"/>
              <a:gd name="connsiteY0" fmla="*/ 0 h 1164906"/>
              <a:gd name="connsiteX1" fmla="*/ 174172 w 827314"/>
              <a:gd name="connsiteY1" fmla="*/ 1161144 h 1164906"/>
              <a:gd name="connsiteX2" fmla="*/ 827314 w 827314"/>
              <a:gd name="connsiteY2" fmla="*/ 1030514 h 1164906"/>
              <a:gd name="connsiteX3" fmla="*/ 522514 w 827314"/>
              <a:gd name="connsiteY3" fmla="*/ 0 h 1164906"/>
              <a:gd name="connsiteX4" fmla="*/ 0 w 827314"/>
              <a:gd name="connsiteY4" fmla="*/ 0 h 1164906"/>
              <a:gd name="connsiteX0" fmla="*/ 0 w 769257"/>
              <a:gd name="connsiteY0" fmla="*/ 0 h 1247301"/>
              <a:gd name="connsiteX1" fmla="*/ 174172 w 769257"/>
              <a:gd name="connsiteY1" fmla="*/ 1161144 h 1247301"/>
              <a:gd name="connsiteX2" fmla="*/ 769257 w 769257"/>
              <a:gd name="connsiteY2" fmla="*/ 1045028 h 1247301"/>
              <a:gd name="connsiteX3" fmla="*/ 522514 w 769257"/>
              <a:gd name="connsiteY3" fmla="*/ 0 h 1247301"/>
              <a:gd name="connsiteX4" fmla="*/ 0 w 769257"/>
              <a:gd name="connsiteY4" fmla="*/ 0 h 1247301"/>
              <a:gd name="connsiteX0" fmla="*/ 0 w 795869"/>
              <a:gd name="connsiteY0" fmla="*/ 0 h 1247301"/>
              <a:gd name="connsiteX1" fmla="*/ 174172 w 795869"/>
              <a:gd name="connsiteY1" fmla="*/ 1161144 h 1247301"/>
              <a:gd name="connsiteX2" fmla="*/ 769257 w 795869"/>
              <a:gd name="connsiteY2" fmla="*/ 1045028 h 1247301"/>
              <a:gd name="connsiteX3" fmla="*/ 522514 w 795869"/>
              <a:gd name="connsiteY3" fmla="*/ 0 h 1247301"/>
              <a:gd name="connsiteX4" fmla="*/ 0 w 795869"/>
              <a:gd name="connsiteY4" fmla="*/ 0 h 1247301"/>
              <a:gd name="connsiteX0" fmla="*/ 0 w 795869"/>
              <a:gd name="connsiteY0" fmla="*/ 0 h 1250831"/>
              <a:gd name="connsiteX1" fmla="*/ 174172 w 795869"/>
              <a:gd name="connsiteY1" fmla="*/ 1161144 h 1250831"/>
              <a:gd name="connsiteX2" fmla="*/ 769257 w 795869"/>
              <a:gd name="connsiteY2" fmla="*/ 1045028 h 1250831"/>
              <a:gd name="connsiteX3" fmla="*/ 522514 w 795869"/>
              <a:gd name="connsiteY3" fmla="*/ 0 h 1250831"/>
              <a:gd name="connsiteX4" fmla="*/ 0 w 795869"/>
              <a:gd name="connsiteY4" fmla="*/ 0 h 1250831"/>
              <a:gd name="connsiteX0" fmla="*/ 0 w 795869"/>
              <a:gd name="connsiteY0" fmla="*/ 0 h 1196103"/>
              <a:gd name="connsiteX1" fmla="*/ 174172 w 795869"/>
              <a:gd name="connsiteY1" fmla="*/ 1074058 h 1196103"/>
              <a:gd name="connsiteX2" fmla="*/ 769257 w 795869"/>
              <a:gd name="connsiteY2" fmla="*/ 1045028 h 1196103"/>
              <a:gd name="connsiteX3" fmla="*/ 522514 w 795869"/>
              <a:gd name="connsiteY3" fmla="*/ 0 h 1196103"/>
              <a:gd name="connsiteX4" fmla="*/ 0 w 795869"/>
              <a:gd name="connsiteY4" fmla="*/ 0 h 1196103"/>
              <a:gd name="connsiteX0" fmla="*/ 0 w 794004"/>
              <a:gd name="connsiteY0" fmla="*/ 0 h 1196103"/>
              <a:gd name="connsiteX1" fmla="*/ 174172 w 794004"/>
              <a:gd name="connsiteY1" fmla="*/ 1074058 h 1196103"/>
              <a:gd name="connsiteX2" fmla="*/ 769257 w 794004"/>
              <a:gd name="connsiteY2" fmla="*/ 1045028 h 1196103"/>
              <a:gd name="connsiteX3" fmla="*/ 493485 w 794004"/>
              <a:gd name="connsiteY3" fmla="*/ 0 h 1196103"/>
              <a:gd name="connsiteX4" fmla="*/ 0 w 794004"/>
              <a:gd name="connsiteY4" fmla="*/ 0 h 1196103"/>
              <a:gd name="connsiteX0" fmla="*/ 0 w 801242"/>
              <a:gd name="connsiteY0" fmla="*/ 0 h 1196103"/>
              <a:gd name="connsiteX1" fmla="*/ 174172 w 801242"/>
              <a:gd name="connsiteY1" fmla="*/ 1074058 h 1196103"/>
              <a:gd name="connsiteX2" fmla="*/ 769257 w 801242"/>
              <a:gd name="connsiteY2" fmla="*/ 1045028 h 1196103"/>
              <a:gd name="connsiteX3" fmla="*/ 493485 w 801242"/>
              <a:gd name="connsiteY3" fmla="*/ 0 h 1196103"/>
              <a:gd name="connsiteX4" fmla="*/ 0 w 801242"/>
              <a:gd name="connsiteY4" fmla="*/ 0 h 1196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1242" h="1196103">
                <a:moveTo>
                  <a:pt x="0" y="0"/>
                </a:moveTo>
                <a:cubicBezTo>
                  <a:pt x="58057" y="387048"/>
                  <a:pt x="45963" y="899887"/>
                  <a:pt x="174172" y="1074058"/>
                </a:cubicBezTo>
                <a:cubicBezTo>
                  <a:pt x="302381" y="1248229"/>
                  <a:pt x="636209" y="1233714"/>
                  <a:pt x="769257" y="1045028"/>
                </a:cubicBezTo>
                <a:cubicBezTo>
                  <a:pt x="885372" y="928913"/>
                  <a:pt x="660400" y="592667"/>
                  <a:pt x="493485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D054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Forma libre 35"/>
          <p:cNvSpPr/>
          <p:nvPr/>
        </p:nvSpPr>
        <p:spPr>
          <a:xfrm>
            <a:off x="5574164" y="4471339"/>
            <a:ext cx="1557709" cy="1215419"/>
          </a:xfrm>
          <a:custGeom>
            <a:avLst/>
            <a:gdLst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6" fmla="*/ 0 w 2002972"/>
              <a:gd name="connsiteY6" fmla="*/ 0 h 1654628"/>
              <a:gd name="connsiteX0" fmla="*/ 0 w 2058908"/>
              <a:gd name="connsiteY0" fmla="*/ 0 h 1654628"/>
              <a:gd name="connsiteX1" fmla="*/ 478972 w 2058908"/>
              <a:gd name="connsiteY1" fmla="*/ 1378857 h 1654628"/>
              <a:gd name="connsiteX2" fmla="*/ 2002972 w 2058908"/>
              <a:gd name="connsiteY2" fmla="*/ 1654628 h 1654628"/>
              <a:gd name="connsiteX3" fmla="*/ 1567543 w 2058908"/>
              <a:gd name="connsiteY3" fmla="*/ 391885 h 1654628"/>
              <a:gd name="connsiteX4" fmla="*/ 43543 w 2058908"/>
              <a:gd name="connsiteY4" fmla="*/ 58057 h 1654628"/>
              <a:gd name="connsiteX5" fmla="*/ 29029 w 2058908"/>
              <a:gd name="connsiteY5" fmla="*/ 43542 h 1654628"/>
              <a:gd name="connsiteX6" fmla="*/ 0 w 2058908"/>
              <a:gd name="connsiteY6" fmla="*/ 0 h 1654628"/>
              <a:gd name="connsiteX0" fmla="*/ 0 w 2058908"/>
              <a:gd name="connsiteY0" fmla="*/ 0 h 1720224"/>
              <a:gd name="connsiteX1" fmla="*/ 478972 w 2058908"/>
              <a:gd name="connsiteY1" fmla="*/ 1378857 h 1720224"/>
              <a:gd name="connsiteX2" fmla="*/ 2002972 w 2058908"/>
              <a:gd name="connsiteY2" fmla="*/ 1654628 h 1720224"/>
              <a:gd name="connsiteX3" fmla="*/ 1567543 w 2058908"/>
              <a:gd name="connsiteY3" fmla="*/ 391885 h 1720224"/>
              <a:gd name="connsiteX4" fmla="*/ 43543 w 2058908"/>
              <a:gd name="connsiteY4" fmla="*/ 58057 h 1720224"/>
              <a:gd name="connsiteX5" fmla="*/ 29029 w 2058908"/>
              <a:gd name="connsiteY5" fmla="*/ 43542 h 1720224"/>
              <a:gd name="connsiteX6" fmla="*/ 0 w 2058908"/>
              <a:gd name="connsiteY6" fmla="*/ 0 h 1720224"/>
              <a:gd name="connsiteX0" fmla="*/ 0 w 2029879"/>
              <a:gd name="connsiteY0" fmla="*/ 0 h 1676682"/>
              <a:gd name="connsiteX1" fmla="*/ 449943 w 2029879"/>
              <a:gd name="connsiteY1" fmla="*/ 1335315 h 1676682"/>
              <a:gd name="connsiteX2" fmla="*/ 1973943 w 2029879"/>
              <a:gd name="connsiteY2" fmla="*/ 1611086 h 1676682"/>
              <a:gd name="connsiteX3" fmla="*/ 1538514 w 2029879"/>
              <a:gd name="connsiteY3" fmla="*/ 348343 h 1676682"/>
              <a:gd name="connsiteX4" fmla="*/ 14514 w 2029879"/>
              <a:gd name="connsiteY4" fmla="*/ 14515 h 1676682"/>
              <a:gd name="connsiteX5" fmla="*/ 0 w 2029879"/>
              <a:gd name="connsiteY5" fmla="*/ 0 h 1676682"/>
              <a:gd name="connsiteX0" fmla="*/ 15017 w 2044896"/>
              <a:gd name="connsiteY0" fmla="*/ 0 h 1676682"/>
              <a:gd name="connsiteX1" fmla="*/ 464960 w 2044896"/>
              <a:gd name="connsiteY1" fmla="*/ 1335315 h 1676682"/>
              <a:gd name="connsiteX2" fmla="*/ 1988960 w 2044896"/>
              <a:gd name="connsiteY2" fmla="*/ 1611086 h 1676682"/>
              <a:gd name="connsiteX3" fmla="*/ 1553531 w 2044896"/>
              <a:gd name="connsiteY3" fmla="*/ 348343 h 1676682"/>
              <a:gd name="connsiteX4" fmla="*/ 29531 w 2044896"/>
              <a:gd name="connsiteY4" fmla="*/ 14515 h 1676682"/>
              <a:gd name="connsiteX5" fmla="*/ 15017 w 2044896"/>
              <a:gd name="connsiteY5" fmla="*/ 0 h 1676682"/>
              <a:gd name="connsiteX0" fmla="*/ 15017 w 2044896"/>
              <a:gd name="connsiteY0" fmla="*/ 0 h 1611987"/>
              <a:gd name="connsiteX1" fmla="*/ 464960 w 2044896"/>
              <a:gd name="connsiteY1" fmla="*/ 1335315 h 1611987"/>
              <a:gd name="connsiteX2" fmla="*/ 1988960 w 2044896"/>
              <a:gd name="connsiteY2" fmla="*/ 1611086 h 1611987"/>
              <a:gd name="connsiteX3" fmla="*/ 1553531 w 2044896"/>
              <a:gd name="connsiteY3" fmla="*/ 348343 h 1611987"/>
              <a:gd name="connsiteX4" fmla="*/ 29531 w 2044896"/>
              <a:gd name="connsiteY4" fmla="*/ 14515 h 1611987"/>
              <a:gd name="connsiteX5" fmla="*/ 15017 w 2044896"/>
              <a:gd name="connsiteY5" fmla="*/ 0 h 1611987"/>
              <a:gd name="connsiteX0" fmla="*/ 15017 w 2123256"/>
              <a:gd name="connsiteY0" fmla="*/ 0 h 1611987"/>
              <a:gd name="connsiteX1" fmla="*/ 464960 w 2123256"/>
              <a:gd name="connsiteY1" fmla="*/ 1335315 h 1611987"/>
              <a:gd name="connsiteX2" fmla="*/ 2076046 w 2123256"/>
              <a:gd name="connsiteY2" fmla="*/ 1611086 h 1611987"/>
              <a:gd name="connsiteX3" fmla="*/ 1553531 w 2123256"/>
              <a:gd name="connsiteY3" fmla="*/ 348343 h 1611987"/>
              <a:gd name="connsiteX4" fmla="*/ 29531 w 2123256"/>
              <a:gd name="connsiteY4" fmla="*/ 14515 h 1611987"/>
              <a:gd name="connsiteX5" fmla="*/ 15017 w 2123256"/>
              <a:gd name="connsiteY5" fmla="*/ 0 h 1611987"/>
              <a:gd name="connsiteX0" fmla="*/ 14572 w 2137325"/>
              <a:gd name="connsiteY0" fmla="*/ 0 h 1597473"/>
              <a:gd name="connsiteX1" fmla="*/ 479029 w 2137325"/>
              <a:gd name="connsiteY1" fmla="*/ 1320801 h 1597473"/>
              <a:gd name="connsiteX2" fmla="*/ 2090115 w 2137325"/>
              <a:gd name="connsiteY2" fmla="*/ 1596572 h 1597473"/>
              <a:gd name="connsiteX3" fmla="*/ 1567600 w 2137325"/>
              <a:gd name="connsiteY3" fmla="*/ 333829 h 1597473"/>
              <a:gd name="connsiteX4" fmla="*/ 43600 w 2137325"/>
              <a:gd name="connsiteY4" fmla="*/ 1 h 1597473"/>
              <a:gd name="connsiteX5" fmla="*/ 14572 w 2137325"/>
              <a:gd name="connsiteY5" fmla="*/ 0 h 1597473"/>
              <a:gd name="connsiteX0" fmla="*/ 14572 w 2127397"/>
              <a:gd name="connsiteY0" fmla="*/ 0 h 1597473"/>
              <a:gd name="connsiteX1" fmla="*/ 479029 w 2127397"/>
              <a:gd name="connsiteY1" fmla="*/ 1320801 h 1597473"/>
              <a:gd name="connsiteX2" fmla="*/ 2090115 w 2127397"/>
              <a:gd name="connsiteY2" fmla="*/ 1596572 h 1597473"/>
              <a:gd name="connsiteX3" fmla="*/ 1422457 w 2127397"/>
              <a:gd name="connsiteY3" fmla="*/ 246744 h 1597473"/>
              <a:gd name="connsiteX4" fmla="*/ 43600 w 2127397"/>
              <a:gd name="connsiteY4" fmla="*/ 1 h 1597473"/>
              <a:gd name="connsiteX5" fmla="*/ 14572 w 2127397"/>
              <a:gd name="connsiteY5" fmla="*/ 0 h 1597473"/>
              <a:gd name="connsiteX0" fmla="*/ 14572 w 2127397"/>
              <a:gd name="connsiteY0" fmla="*/ 58056 h 1655529"/>
              <a:gd name="connsiteX1" fmla="*/ 479029 w 2127397"/>
              <a:gd name="connsiteY1" fmla="*/ 1378857 h 1655529"/>
              <a:gd name="connsiteX2" fmla="*/ 2090115 w 2127397"/>
              <a:gd name="connsiteY2" fmla="*/ 1654628 h 1655529"/>
              <a:gd name="connsiteX3" fmla="*/ 1422457 w 2127397"/>
              <a:gd name="connsiteY3" fmla="*/ 304800 h 1655529"/>
              <a:gd name="connsiteX4" fmla="*/ 450000 w 2127397"/>
              <a:gd name="connsiteY4" fmla="*/ 0 h 1655529"/>
              <a:gd name="connsiteX5" fmla="*/ 14572 w 2127397"/>
              <a:gd name="connsiteY5" fmla="*/ 58056 h 1655529"/>
              <a:gd name="connsiteX0" fmla="*/ 14572 w 2127397"/>
              <a:gd name="connsiteY0" fmla="*/ 58056 h 1655529"/>
              <a:gd name="connsiteX1" fmla="*/ 479029 w 2127397"/>
              <a:gd name="connsiteY1" fmla="*/ 1378857 h 1655529"/>
              <a:gd name="connsiteX2" fmla="*/ 2090115 w 2127397"/>
              <a:gd name="connsiteY2" fmla="*/ 1654628 h 1655529"/>
              <a:gd name="connsiteX3" fmla="*/ 1422457 w 2127397"/>
              <a:gd name="connsiteY3" fmla="*/ 304800 h 1655529"/>
              <a:gd name="connsiteX4" fmla="*/ 725771 w 2127397"/>
              <a:gd name="connsiteY4" fmla="*/ 0 h 1655529"/>
              <a:gd name="connsiteX5" fmla="*/ 14572 w 2127397"/>
              <a:gd name="connsiteY5" fmla="*/ 58056 h 1655529"/>
              <a:gd name="connsiteX0" fmla="*/ 14572 w 2127397"/>
              <a:gd name="connsiteY0" fmla="*/ 75968 h 1673441"/>
              <a:gd name="connsiteX1" fmla="*/ 479029 w 2127397"/>
              <a:gd name="connsiteY1" fmla="*/ 1396769 h 1673441"/>
              <a:gd name="connsiteX2" fmla="*/ 2090115 w 2127397"/>
              <a:gd name="connsiteY2" fmla="*/ 1672540 h 1673441"/>
              <a:gd name="connsiteX3" fmla="*/ 1422457 w 2127397"/>
              <a:gd name="connsiteY3" fmla="*/ 322712 h 1673441"/>
              <a:gd name="connsiteX4" fmla="*/ 14572 w 2127397"/>
              <a:gd name="connsiteY4" fmla="*/ 75968 h 1673441"/>
              <a:gd name="connsiteX0" fmla="*/ 14572 w 2127397"/>
              <a:gd name="connsiteY0" fmla="*/ 37916 h 1635389"/>
              <a:gd name="connsiteX1" fmla="*/ 479029 w 2127397"/>
              <a:gd name="connsiteY1" fmla="*/ 1358717 h 1635389"/>
              <a:gd name="connsiteX2" fmla="*/ 2090115 w 2127397"/>
              <a:gd name="connsiteY2" fmla="*/ 1634488 h 1635389"/>
              <a:gd name="connsiteX3" fmla="*/ 1422457 w 2127397"/>
              <a:gd name="connsiteY3" fmla="*/ 284660 h 1635389"/>
              <a:gd name="connsiteX4" fmla="*/ 14572 w 2127397"/>
              <a:gd name="connsiteY4" fmla="*/ 37916 h 1635389"/>
              <a:gd name="connsiteX0" fmla="*/ 14572 w 2127397"/>
              <a:gd name="connsiteY0" fmla="*/ 37916 h 1634806"/>
              <a:gd name="connsiteX1" fmla="*/ 479029 w 2127397"/>
              <a:gd name="connsiteY1" fmla="*/ 1358717 h 1634806"/>
              <a:gd name="connsiteX2" fmla="*/ 2090115 w 2127397"/>
              <a:gd name="connsiteY2" fmla="*/ 1634488 h 1634806"/>
              <a:gd name="connsiteX3" fmla="*/ 1422457 w 2127397"/>
              <a:gd name="connsiteY3" fmla="*/ 284660 h 1634806"/>
              <a:gd name="connsiteX4" fmla="*/ 14572 w 2127397"/>
              <a:gd name="connsiteY4" fmla="*/ 37916 h 1634806"/>
              <a:gd name="connsiteX0" fmla="*/ 14572 w 2090115"/>
              <a:gd name="connsiteY0" fmla="*/ 37916 h 1634806"/>
              <a:gd name="connsiteX1" fmla="*/ 479029 w 2090115"/>
              <a:gd name="connsiteY1" fmla="*/ 1358717 h 1634806"/>
              <a:gd name="connsiteX2" fmla="*/ 2090115 w 2090115"/>
              <a:gd name="connsiteY2" fmla="*/ 1634488 h 1634806"/>
              <a:gd name="connsiteX3" fmla="*/ 1422457 w 2090115"/>
              <a:gd name="connsiteY3" fmla="*/ 284660 h 1634806"/>
              <a:gd name="connsiteX4" fmla="*/ 14572 w 2090115"/>
              <a:gd name="connsiteY4" fmla="*/ 37916 h 1634806"/>
              <a:gd name="connsiteX0" fmla="*/ 14572 w 2191715"/>
              <a:gd name="connsiteY0" fmla="*/ 37916 h 1591900"/>
              <a:gd name="connsiteX1" fmla="*/ 479029 w 2191715"/>
              <a:gd name="connsiteY1" fmla="*/ 1358717 h 1591900"/>
              <a:gd name="connsiteX2" fmla="*/ 2191715 w 2191715"/>
              <a:gd name="connsiteY2" fmla="*/ 1590945 h 1591900"/>
              <a:gd name="connsiteX3" fmla="*/ 1422457 w 2191715"/>
              <a:gd name="connsiteY3" fmla="*/ 284660 h 1591900"/>
              <a:gd name="connsiteX4" fmla="*/ 14572 w 2191715"/>
              <a:gd name="connsiteY4" fmla="*/ 37916 h 1591900"/>
              <a:gd name="connsiteX0" fmla="*/ 14572 w 2191715"/>
              <a:gd name="connsiteY0" fmla="*/ 37916 h 1626128"/>
              <a:gd name="connsiteX1" fmla="*/ 479029 w 2191715"/>
              <a:gd name="connsiteY1" fmla="*/ 1358717 h 1626128"/>
              <a:gd name="connsiteX2" fmla="*/ 2191715 w 2191715"/>
              <a:gd name="connsiteY2" fmla="*/ 1590945 h 1626128"/>
              <a:gd name="connsiteX3" fmla="*/ 1422457 w 2191715"/>
              <a:gd name="connsiteY3" fmla="*/ 284660 h 1626128"/>
              <a:gd name="connsiteX4" fmla="*/ 14572 w 2191715"/>
              <a:gd name="connsiteY4" fmla="*/ 37916 h 1626128"/>
              <a:gd name="connsiteX0" fmla="*/ 14572 w 2191715"/>
              <a:gd name="connsiteY0" fmla="*/ 37916 h 1626128"/>
              <a:gd name="connsiteX1" fmla="*/ 479029 w 2191715"/>
              <a:gd name="connsiteY1" fmla="*/ 1358717 h 1626128"/>
              <a:gd name="connsiteX2" fmla="*/ 2191715 w 2191715"/>
              <a:gd name="connsiteY2" fmla="*/ 1590945 h 1626128"/>
              <a:gd name="connsiteX3" fmla="*/ 1422457 w 2191715"/>
              <a:gd name="connsiteY3" fmla="*/ 284660 h 1626128"/>
              <a:gd name="connsiteX4" fmla="*/ 14572 w 2191715"/>
              <a:gd name="connsiteY4" fmla="*/ 37916 h 1626128"/>
              <a:gd name="connsiteX0" fmla="*/ 14572 w 2148172"/>
              <a:gd name="connsiteY0" fmla="*/ 37916 h 1602478"/>
              <a:gd name="connsiteX1" fmla="*/ 479029 w 2148172"/>
              <a:gd name="connsiteY1" fmla="*/ 1358717 h 1602478"/>
              <a:gd name="connsiteX2" fmla="*/ 2148172 w 2148172"/>
              <a:gd name="connsiteY2" fmla="*/ 1561916 h 1602478"/>
              <a:gd name="connsiteX3" fmla="*/ 1422457 w 2148172"/>
              <a:gd name="connsiteY3" fmla="*/ 284660 h 1602478"/>
              <a:gd name="connsiteX4" fmla="*/ 14572 w 2148172"/>
              <a:gd name="connsiteY4" fmla="*/ 37916 h 1602478"/>
              <a:gd name="connsiteX0" fmla="*/ 14572 w 2148172"/>
              <a:gd name="connsiteY0" fmla="*/ 37916 h 1602478"/>
              <a:gd name="connsiteX1" fmla="*/ 479029 w 2148172"/>
              <a:gd name="connsiteY1" fmla="*/ 1358717 h 1602478"/>
              <a:gd name="connsiteX2" fmla="*/ 2148172 w 2148172"/>
              <a:gd name="connsiteY2" fmla="*/ 1561916 h 1602478"/>
              <a:gd name="connsiteX3" fmla="*/ 1393428 w 2148172"/>
              <a:gd name="connsiteY3" fmla="*/ 284660 h 1602478"/>
              <a:gd name="connsiteX4" fmla="*/ 14572 w 2148172"/>
              <a:gd name="connsiteY4" fmla="*/ 37916 h 1602478"/>
              <a:gd name="connsiteX0" fmla="*/ 14152 w 2147752"/>
              <a:gd name="connsiteY0" fmla="*/ 37916 h 1602478"/>
              <a:gd name="connsiteX1" fmla="*/ 493123 w 2147752"/>
              <a:gd name="connsiteY1" fmla="*/ 1358717 h 1602478"/>
              <a:gd name="connsiteX2" fmla="*/ 2147752 w 2147752"/>
              <a:gd name="connsiteY2" fmla="*/ 1561916 h 1602478"/>
              <a:gd name="connsiteX3" fmla="*/ 1393008 w 2147752"/>
              <a:gd name="connsiteY3" fmla="*/ 284660 h 1602478"/>
              <a:gd name="connsiteX4" fmla="*/ 14152 w 2147752"/>
              <a:gd name="connsiteY4" fmla="*/ 37916 h 1602478"/>
              <a:gd name="connsiteX0" fmla="*/ 14152 w 2147752"/>
              <a:gd name="connsiteY0" fmla="*/ 37916 h 1622236"/>
              <a:gd name="connsiteX1" fmla="*/ 493123 w 2147752"/>
              <a:gd name="connsiteY1" fmla="*/ 1358717 h 1622236"/>
              <a:gd name="connsiteX2" fmla="*/ 2147752 w 2147752"/>
              <a:gd name="connsiteY2" fmla="*/ 1561916 h 1622236"/>
              <a:gd name="connsiteX3" fmla="*/ 1393008 w 2147752"/>
              <a:gd name="connsiteY3" fmla="*/ 284660 h 1622236"/>
              <a:gd name="connsiteX4" fmla="*/ 14152 w 2147752"/>
              <a:gd name="connsiteY4" fmla="*/ 37916 h 1622236"/>
              <a:gd name="connsiteX0" fmla="*/ 12685 w 2146285"/>
              <a:gd name="connsiteY0" fmla="*/ 37916 h 1644483"/>
              <a:gd name="connsiteX1" fmla="*/ 549713 w 2146285"/>
              <a:gd name="connsiteY1" fmla="*/ 1416774 h 1644483"/>
              <a:gd name="connsiteX2" fmla="*/ 2146285 w 2146285"/>
              <a:gd name="connsiteY2" fmla="*/ 1561916 h 1644483"/>
              <a:gd name="connsiteX3" fmla="*/ 1391541 w 2146285"/>
              <a:gd name="connsiteY3" fmla="*/ 284660 h 1644483"/>
              <a:gd name="connsiteX4" fmla="*/ 12685 w 2146285"/>
              <a:gd name="connsiteY4" fmla="*/ 37916 h 1644483"/>
              <a:gd name="connsiteX0" fmla="*/ 15828 w 2149428"/>
              <a:gd name="connsiteY0" fmla="*/ 37916 h 1644483"/>
              <a:gd name="connsiteX1" fmla="*/ 552856 w 2149428"/>
              <a:gd name="connsiteY1" fmla="*/ 1416774 h 1644483"/>
              <a:gd name="connsiteX2" fmla="*/ 2149428 w 2149428"/>
              <a:gd name="connsiteY2" fmla="*/ 1561916 h 1644483"/>
              <a:gd name="connsiteX3" fmla="*/ 1394684 w 2149428"/>
              <a:gd name="connsiteY3" fmla="*/ 284660 h 1644483"/>
              <a:gd name="connsiteX4" fmla="*/ 15828 w 2149428"/>
              <a:gd name="connsiteY4" fmla="*/ 37916 h 1644483"/>
              <a:gd name="connsiteX0" fmla="*/ 15828 w 2149428"/>
              <a:gd name="connsiteY0" fmla="*/ 37916 h 1625819"/>
              <a:gd name="connsiteX1" fmla="*/ 552856 w 2149428"/>
              <a:gd name="connsiteY1" fmla="*/ 1416774 h 1625819"/>
              <a:gd name="connsiteX2" fmla="*/ 2149428 w 2149428"/>
              <a:gd name="connsiteY2" fmla="*/ 1561916 h 1625819"/>
              <a:gd name="connsiteX3" fmla="*/ 1394684 w 2149428"/>
              <a:gd name="connsiteY3" fmla="*/ 284660 h 1625819"/>
              <a:gd name="connsiteX4" fmla="*/ 15828 w 2149428"/>
              <a:gd name="connsiteY4" fmla="*/ 37916 h 1625819"/>
              <a:gd name="connsiteX0" fmla="*/ 13012 w 2146612"/>
              <a:gd name="connsiteY0" fmla="*/ 37916 h 1625819"/>
              <a:gd name="connsiteX1" fmla="*/ 550040 w 2146612"/>
              <a:gd name="connsiteY1" fmla="*/ 1416774 h 1625819"/>
              <a:gd name="connsiteX2" fmla="*/ 2146612 w 2146612"/>
              <a:gd name="connsiteY2" fmla="*/ 1561916 h 1625819"/>
              <a:gd name="connsiteX3" fmla="*/ 1391868 w 2146612"/>
              <a:gd name="connsiteY3" fmla="*/ 284660 h 1625819"/>
              <a:gd name="connsiteX4" fmla="*/ 13012 w 2146612"/>
              <a:gd name="connsiteY4" fmla="*/ 37916 h 1625819"/>
              <a:gd name="connsiteX0" fmla="*/ 102225 w 2235825"/>
              <a:gd name="connsiteY0" fmla="*/ 37916 h 1625819"/>
              <a:gd name="connsiteX1" fmla="*/ 639253 w 2235825"/>
              <a:gd name="connsiteY1" fmla="*/ 1416774 h 1625819"/>
              <a:gd name="connsiteX2" fmla="*/ 2235825 w 2235825"/>
              <a:gd name="connsiteY2" fmla="*/ 1561916 h 1625819"/>
              <a:gd name="connsiteX3" fmla="*/ 1481081 w 2235825"/>
              <a:gd name="connsiteY3" fmla="*/ 284660 h 1625819"/>
              <a:gd name="connsiteX4" fmla="*/ 102225 w 2235825"/>
              <a:gd name="connsiteY4" fmla="*/ 37916 h 1625819"/>
              <a:gd name="connsiteX0" fmla="*/ 49664 w 2183264"/>
              <a:gd name="connsiteY0" fmla="*/ 37916 h 1666062"/>
              <a:gd name="connsiteX1" fmla="*/ 833435 w 2183264"/>
              <a:gd name="connsiteY1" fmla="*/ 1503860 h 1666062"/>
              <a:gd name="connsiteX2" fmla="*/ 2183264 w 2183264"/>
              <a:gd name="connsiteY2" fmla="*/ 1561916 h 1666062"/>
              <a:gd name="connsiteX3" fmla="*/ 1428520 w 2183264"/>
              <a:gd name="connsiteY3" fmla="*/ 284660 h 1666062"/>
              <a:gd name="connsiteX4" fmla="*/ 49664 w 2183264"/>
              <a:gd name="connsiteY4" fmla="*/ 37916 h 1666062"/>
              <a:gd name="connsiteX0" fmla="*/ 59235 w 2192835"/>
              <a:gd name="connsiteY0" fmla="*/ 37916 h 1643566"/>
              <a:gd name="connsiteX1" fmla="*/ 843006 w 2192835"/>
              <a:gd name="connsiteY1" fmla="*/ 1503860 h 1643566"/>
              <a:gd name="connsiteX2" fmla="*/ 2192835 w 2192835"/>
              <a:gd name="connsiteY2" fmla="*/ 1561916 h 1643566"/>
              <a:gd name="connsiteX3" fmla="*/ 1438091 w 2192835"/>
              <a:gd name="connsiteY3" fmla="*/ 284660 h 1643566"/>
              <a:gd name="connsiteX4" fmla="*/ 59235 w 2192835"/>
              <a:gd name="connsiteY4" fmla="*/ 37916 h 1643566"/>
              <a:gd name="connsiteX0" fmla="*/ 42411 w 2176011"/>
              <a:gd name="connsiteY0" fmla="*/ 37916 h 1667386"/>
              <a:gd name="connsiteX1" fmla="*/ 956811 w 2176011"/>
              <a:gd name="connsiteY1" fmla="*/ 1547403 h 1667386"/>
              <a:gd name="connsiteX2" fmla="*/ 2176011 w 2176011"/>
              <a:gd name="connsiteY2" fmla="*/ 1561916 h 1667386"/>
              <a:gd name="connsiteX3" fmla="*/ 1421267 w 2176011"/>
              <a:gd name="connsiteY3" fmla="*/ 284660 h 1667386"/>
              <a:gd name="connsiteX4" fmla="*/ 42411 w 2176011"/>
              <a:gd name="connsiteY4" fmla="*/ 37916 h 1667386"/>
              <a:gd name="connsiteX0" fmla="*/ 42411 w 2176011"/>
              <a:gd name="connsiteY0" fmla="*/ 37916 h 1649550"/>
              <a:gd name="connsiteX1" fmla="*/ 956811 w 2176011"/>
              <a:gd name="connsiteY1" fmla="*/ 1547403 h 1649550"/>
              <a:gd name="connsiteX2" fmla="*/ 2176011 w 2176011"/>
              <a:gd name="connsiteY2" fmla="*/ 1561916 h 1649550"/>
              <a:gd name="connsiteX3" fmla="*/ 1421267 w 2176011"/>
              <a:gd name="connsiteY3" fmla="*/ 284660 h 1649550"/>
              <a:gd name="connsiteX4" fmla="*/ 42411 w 2176011"/>
              <a:gd name="connsiteY4" fmla="*/ 37916 h 1649550"/>
              <a:gd name="connsiteX0" fmla="*/ 42411 w 2176011"/>
              <a:gd name="connsiteY0" fmla="*/ 37916 h 1639946"/>
              <a:gd name="connsiteX1" fmla="*/ 956811 w 2176011"/>
              <a:gd name="connsiteY1" fmla="*/ 1547403 h 1639946"/>
              <a:gd name="connsiteX2" fmla="*/ 2176011 w 2176011"/>
              <a:gd name="connsiteY2" fmla="*/ 1561916 h 1639946"/>
              <a:gd name="connsiteX3" fmla="*/ 1421267 w 2176011"/>
              <a:gd name="connsiteY3" fmla="*/ 284660 h 1639946"/>
              <a:gd name="connsiteX4" fmla="*/ 42411 w 2176011"/>
              <a:gd name="connsiteY4" fmla="*/ 37916 h 1639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6011" h="1639946">
                <a:moveTo>
                  <a:pt x="42411" y="37916"/>
                </a:moveTo>
                <a:cubicBezTo>
                  <a:pt x="-97894" y="226602"/>
                  <a:pt x="85952" y="1387746"/>
                  <a:pt x="956811" y="1547403"/>
                </a:cubicBezTo>
                <a:cubicBezTo>
                  <a:pt x="1827670" y="1707060"/>
                  <a:pt x="1602697" y="1624810"/>
                  <a:pt x="2176011" y="1561916"/>
                </a:cubicBezTo>
                <a:cubicBezTo>
                  <a:pt x="2110696" y="1107135"/>
                  <a:pt x="1747838" y="550755"/>
                  <a:pt x="1421267" y="284660"/>
                </a:cubicBezTo>
                <a:cubicBezTo>
                  <a:pt x="1075343" y="18565"/>
                  <a:pt x="373820" y="-54008"/>
                  <a:pt x="42411" y="37916"/>
                </a:cubicBezTo>
                <a:close/>
              </a:path>
            </a:pathLst>
          </a:custGeom>
          <a:solidFill>
            <a:srgbClr val="FF66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orma libre 36"/>
          <p:cNvSpPr/>
          <p:nvPr/>
        </p:nvSpPr>
        <p:spPr>
          <a:xfrm>
            <a:off x="7456953" y="4159821"/>
            <a:ext cx="2384980" cy="1897878"/>
          </a:xfrm>
          <a:custGeom>
            <a:avLst/>
            <a:gdLst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624115 w 3323772"/>
              <a:gd name="connsiteY1" fmla="*/ 101600 h 2510971"/>
              <a:gd name="connsiteX2" fmla="*/ 1175657 w 3323772"/>
              <a:gd name="connsiteY2" fmla="*/ 0 h 2510971"/>
              <a:gd name="connsiteX3" fmla="*/ 2612572 w 3323772"/>
              <a:gd name="connsiteY3" fmla="*/ 159657 h 2510971"/>
              <a:gd name="connsiteX4" fmla="*/ 3323772 w 3323772"/>
              <a:gd name="connsiteY4" fmla="*/ 478971 h 2510971"/>
              <a:gd name="connsiteX5" fmla="*/ 2902857 w 3323772"/>
              <a:gd name="connsiteY5" fmla="*/ 1349828 h 2510971"/>
              <a:gd name="connsiteX6" fmla="*/ 2656115 w 3323772"/>
              <a:gd name="connsiteY6" fmla="*/ 1480457 h 2510971"/>
              <a:gd name="connsiteX7" fmla="*/ 2902857 w 3323772"/>
              <a:gd name="connsiteY7" fmla="*/ 2206171 h 2510971"/>
              <a:gd name="connsiteX8" fmla="*/ 2641600 w 3323772"/>
              <a:gd name="connsiteY8" fmla="*/ 2510971 h 2510971"/>
              <a:gd name="connsiteX9" fmla="*/ 2162629 w 3323772"/>
              <a:gd name="connsiteY9" fmla="*/ 2119085 h 2510971"/>
              <a:gd name="connsiteX10" fmla="*/ 2177143 w 3323772"/>
              <a:gd name="connsiteY10" fmla="*/ 1582057 h 2510971"/>
              <a:gd name="connsiteX11" fmla="*/ 609600 w 3323772"/>
              <a:gd name="connsiteY11" fmla="*/ 1436914 h 2510971"/>
              <a:gd name="connsiteX12" fmla="*/ 885372 w 3323772"/>
              <a:gd name="connsiteY12" fmla="*/ 2264228 h 2510971"/>
              <a:gd name="connsiteX13" fmla="*/ 537029 w 3323772"/>
              <a:gd name="connsiteY13" fmla="*/ 2510971 h 2510971"/>
              <a:gd name="connsiteX14" fmla="*/ 116115 w 3323772"/>
              <a:gd name="connsiteY14" fmla="*/ 1770742 h 2510971"/>
              <a:gd name="connsiteX15" fmla="*/ 232229 w 3323772"/>
              <a:gd name="connsiteY15" fmla="*/ 1146628 h 2510971"/>
              <a:gd name="connsiteX16" fmla="*/ 0 w 3323772"/>
              <a:gd name="connsiteY16" fmla="*/ 711200 h 2510971"/>
              <a:gd name="connsiteX17" fmla="*/ 203200 w 3323772"/>
              <a:gd name="connsiteY17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624115 w 3323772"/>
              <a:gd name="connsiteY1" fmla="*/ 101600 h 2510971"/>
              <a:gd name="connsiteX2" fmla="*/ 1175657 w 3323772"/>
              <a:gd name="connsiteY2" fmla="*/ 0 h 2510971"/>
              <a:gd name="connsiteX3" fmla="*/ 2612572 w 3323772"/>
              <a:gd name="connsiteY3" fmla="*/ 159657 h 2510971"/>
              <a:gd name="connsiteX4" fmla="*/ 3323772 w 3323772"/>
              <a:gd name="connsiteY4" fmla="*/ 478971 h 2510971"/>
              <a:gd name="connsiteX5" fmla="*/ 2902857 w 3323772"/>
              <a:gd name="connsiteY5" fmla="*/ 1349828 h 2510971"/>
              <a:gd name="connsiteX6" fmla="*/ 2656115 w 3323772"/>
              <a:gd name="connsiteY6" fmla="*/ 1480457 h 2510971"/>
              <a:gd name="connsiteX7" fmla="*/ 2902857 w 3323772"/>
              <a:gd name="connsiteY7" fmla="*/ 2206171 h 2510971"/>
              <a:gd name="connsiteX8" fmla="*/ 2641600 w 3323772"/>
              <a:gd name="connsiteY8" fmla="*/ 2510971 h 2510971"/>
              <a:gd name="connsiteX9" fmla="*/ 2162629 w 3323772"/>
              <a:gd name="connsiteY9" fmla="*/ 2119085 h 2510971"/>
              <a:gd name="connsiteX10" fmla="*/ 2177143 w 3323772"/>
              <a:gd name="connsiteY10" fmla="*/ 1582057 h 2510971"/>
              <a:gd name="connsiteX11" fmla="*/ 609600 w 3323772"/>
              <a:gd name="connsiteY11" fmla="*/ 1436914 h 2510971"/>
              <a:gd name="connsiteX12" fmla="*/ 885372 w 3323772"/>
              <a:gd name="connsiteY12" fmla="*/ 2264228 h 2510971"/>
              <a:gd name="connsiteX13" fmla="*/ 537029 w 3323772"/>
              <a:gd name="connsiteY13" fmla="*/ 2510971 h 2510971"/>
              <a:gd name="connsiteX14" fmla="*/ 116115 w 3323772"/>
              <a:gd name="connsiteY14" fmla="*/ 1770742 h 2510971"/>
              <a:gd name="connsiteX15" fmla="*/ 232229 w 3323772"/>
              <a:gd name="connsiteY15" fmla="*/ 1146628 h 2510971"/>
              <a:gd name="connsiteX16" fmla="*/ 0 w 3323772"/>
              <a:gd name="connsiteY16" fmla="*/ 711200 h 2510971"/>
              <a:gd name="connsiteX17" fmla="*/ 203200 w 3323772"/>
              <a:gd name="connsiteY17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94301 h 2545615"/>
              <a:gd name="connsiteX1" fmla="*/ 1175657 w 3323772"/>
              <a:gd name="connsiteY1" fmla="*/ 34644 h 2545615"/>
              <a:gd name="connsiteX2" fmla="*/ 2612572 w 3323772"/>
              <a:gd name="connsiteY2" fmla="*/ 194301 h 2545615"/>
              <a:gd name="connsiteX3" fmla="*/ 3323772 w 3323772"/>
              <a:gd name="connsiteY3" fmla="*/ 513615 h 2545615"/>
              <a:gd name="connsiteX4" fmla="*/ 2902857 w 3323772"/>
              <a:gd name="connsiteY4" fmla="*/ 1384472 h 2545615"/>
              <a:gd name="connsiteX5" fmla="*/ 2656115 w 3323772"/>
              <a:gd name="connsiteY5" fmla="*/ 1515101 h 2545615"/>
              <a:gd name="connsiteX6" fmla="*/ 2902857 w 3323772"/>
              <a:gd name="connsiteY6" fmla="*/ 2240815 h 2545615"/>
              <a:gd name="connsiteX7" fmla="*/ 2641600 w 3323772"/>
              <a:gd name="connsiteY7" fmla="*/ 2545615 h 2545615"/>
              <a:gd name="connsiteX8" fmla="*/ 2162629 w 3323772"/>
              <a:gd name="connsiteY8" fmla="*/ 2153729 h 2545615"/>
              <a:gd name="connsiteX9" fmla="*/ 2177143 w 3323772"/>
              <a:gd name="connsiteY9" fmla="*/ 1616701 h 2545615"/>
              <a:gd name="connsiteX10" fmla="*/ 609600 w 3323772"/>
              <a:gd name="connsiteY10" fmla="*/ 1471558 h 2545615"/>
              <a:gd name="connsiteX11" fmla="*/ 885372 w 3323772"/>
              <a:gd name="connsiteY11" fmla="*/ 2298872 h 2545615"/>
              <a:gd name="connsiteX12" fmla="*/ 537029 w 3323772"/>
              <a:gd name="connsiteY12" fmla="*/ 2545615 h 2545615"/>
              <a:gd name="connsiteX13" fmla="*/ 116115 w 3323772"/>
              <a:gd name="connsiteY13" fmla="*/ 1805386 h 2545615"/>
              <a:gd name="connsiteX14" fmla="*/ 232229 w 3323772"/>
              <a:gd name="connsiteY14" fmla="*/ 1181272 h 2545615"/>
              <a:gd name="connsiteX15" fmla="*/ 0 w 3323772"/>
              <a:gd name="connsiteY15" fmla="*/ 745844 h 2545615"/>
              <a:gd name="connsiteX16" fmla="*/ 203200 w 3323772"/>
              <a:gd name="connsiteY16" fmla="*/ 194301 h 2545615"/>
              <a:gd name="connsiteX0" fmla="*/ 203200 w 3328240"/>
              <a:gd name="connsiteY0" fmla="*/ 194301 h 2545615"/>
              <a:gd name="connsiteX1" fmla="*/ 1175657 w 3328240"/>
              <a:gd name="connsiteY1" fmla="*/ 34644 h 2545615"/>
              <a:gd name="connsiteX2" fmla="*/ 2612572 w 3328240"/>
              <a:gd name="connsiteY2" fmla="*/ 194301 h 2545615"/>
              <a:gd name="connsiteX3" fmla="*/ 3323772 w 3328240"/>
              <a:gd name="connsiteY3" fmla="*/ 513615 h 2545615"/>
              <a:gd name="connsiteX4" fmla="*/ 2902857 w 3328240"/>
              <a:gd name="connsiteY4" fmla="*/ 1384472 h 2545615"/>
              <a:gd name="connsiteX5" fmla="*/ 2656115 w 3328240"/>
              <a:gd name="connsiteY5" fmla="*/ 1515101 h 2545615"/>
              <a:gd name="connsiteX6" fmla="*/ 2902857 w 3328240"/>
              <a:gd name="connsiteY6" fmla="*/ 2240815 h 2545615"/>
              <a:gd name="connsiteX7" fmla="*/ 2641600 w 3328240"/>
              <a:gd name="connsiteY7" fmla="*/ 2545615 h 2545615"/>
              <a:gd name="connsiteX8" fmla="*/ 2162629 w 3328240"/>
              <a:gd name="connsiteY8" fmla="*/ 2153729 h 2545615"/>
              <a:gd name="connsiteX9" fmla="*/ 2177143 w 3328240"/>
              <a:gd name="connsiteY9" fmla="*/ 1616701 h 2545615"/>
              <a:gd name="connsiteX10" fmla="*/ 609600 w 3328240"/>
              <a:gd name="connsiteY10" fmla="*/ 1471558 h 2545615"/>
              <a:gd name="connsiteX11" fmla="*/ 885372 w 3328240"/>
              <a:gd name="connsiteY11" fmla="*/ 2298872 h 2545615"/>
              <a:gd name="connsiteX12" fmla="*/ 537029 w 3328240"/>
              <a:gd name="connsiteY12" fmla="*/ 2545615 h 2545615"/>
              <a:gd name="connsiteX13" fmla="*/ 116115 w 3328240"/>
              <a:gd name="connsiteY13" fmla="*/ 1805386 h 2545615"/>
              <a:gd name="connsiteX14" fmla="*/ 232229 w 3328240"/>
              <a:gd name="connsiteY14" fmla="*/ 1181272 h 2545615"/>
              <a:gd name="connsiteX15" fmla="*/ 0 w 3328240"/>
              <a:gd name="connsiteY15" fmla="*/ 745844 h 2545615"/>
              <a:gd name="connsiteX16" fmla="*/ 203200 w 3328240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45143 w 3330874"/>
              <a:gd name="connsiteY13" fmla="*/ 1936014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45143 w 3330874"/>
              <a:gd name="connsiteY13" fmla="*/ 1936014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6852"/>
              <a:gd name="connsiteX1" fmla="*/ 1175657 w 3330874"/>
              <a:gd name="connsiteY1" fmla="*/ 34644 h 2546852"/>
              <a:gd name="connsiteX2" fmla="*/ 2612572 w 3330874"/>
              <a:gd name="connsiteY2" fmla="*/ 194301 h 2546852"/>
              <a:gd name="connsiteX3" fmla="*/ 3323772 w 3330874"/>
              <a:gd name="connsiteY3" fmla="*/ 513615 h 2546852"/>
              <a:gd name="connsiteX4" fmla="*/ 2902857 w 3330874"/>
              <a:gd name="connsiteY4" fmla="*/ 1384472 h 2546852"/>
              <a:gd name="connsiteX5" fmla="*/ 2656115 w 3330874"/>
              <a:gd name="connsiteY5" fmla="*/ 1515101 h 2546852"/>
              <a:gd name="connsiteX6" fmla="*/ 2902857 w 3330874"/>
              <a:gd name="connsiteY6" fmla="*/ 2240815 h 2546852"/>
              <a:gd name="connsiteX7" fmla="*/ 2641600 w 3330874"/>
              <a:gd name="connsiteY7" fmla="*/ 2545615 h 2546852"/>
              <a:gd name="connsiteX8" fmla="*/ 2162629 w 3330874"/>
              <a:gd name="connsiteY8" fmla="*/ 2153729 h 2546852"/>
              <a:gd name="connsiteX9" fmla="*/ 2177143 w 3330874"/>
              <a:gd name="connsiteY9" fmla="*/ 1616701 h 2546852"/>
              <a:gd name="connsiteX10" fmla="*/ 609600 w 3330874"/>
              <a:gd name="connsiteY10" fmla="*/ 1471558 h 2546852"/>
              <a:gd name="connsiteX11" fmla="*/ 885372 w 3330874"/>
              <a:gd name="connsiteY11" fmla="*/ 2298872 h 2546852"/>
              <a:gd name="connsiteX12" fmla="*/ 537029 w 3330874"/>
              <a:gd name="connsiteY12" fmla="*/ 2545615 h 2546852"/>
              <a:gd name="connsiteX13" fmla="*/ 145143 w 3330874"/>
              <a:gd name="connsiteY13" fmla="*/ 1936014 h 2546852"/>
              <a:gd name="connsiteX14" fmla="*/ 232229 w 3330874"/>
              <a:gd name="connsiteY14" fmla="*/ 1181272 h 2546852"/>
              <a:gd name="connsiteX15" fmla="*/ 0 w 3330874"/>
              <a:gd name="connsiteY15" fmla="*/ 745844 h 2546852"/>
              <a:gd name="connsiteX16" fmla="*/ 203200 w 3330874"/>
              <a:gd name="connsiteY16" fmla="*/ 194301 h 2546852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63406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63406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48892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48892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92435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92435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31651" h="2560776">
                <a:moveTo>
                  <a:pt x="203977" y="194301"/>
                </a:moveTo>
                <a:cubicBezTo>
                  <a:pt x="399920" y="75768"/>
                  <a:pt x="600701" y="-66956"/>
                  <a:pt x="1176434" y="34644"/>
                </a:cubicBezTo>
                <a:lnTo>
                  <a:pt x="2613349" y="194301"/>
                </a:lnTo>
                <a:lnTo>
                  <a:pt x="3324549" y="513615"/>
                </a:lnTo>
                <a:cubicBezTo>
                  <a:pt x="3387445" y="1002263"/>
                  <a:pt x="3014910" y="1217558"/>
                  <a:pt x="2903634" y="1384472"/>
                </a:cubicBezTo>
                <a:lnTo>
                  <a:pt x="2656892" y="1515101"/>
                </a:lnTo>
                <a:lnTo>
                  <a:pt x="2903634" y="2240815"/>
                </a:lnTo>
                <a:cubicBezTo>
                  <a:pt x="2901215" y="2412567"/>
                  <a:pt x="2765748" y="2560129"/>
                  <a:pt x="2642377" y="2545615"/>
                </a:cubicBezTo>
                <a:cubicBezTo>
                  <a:pt x="2359349" y="2473044"/>
                  <a:pt x="2313388" y="2453691"/>
                  <a:pt x="2192435" y="2153729"/>
                </a:cubicBezTo>
                <a:lnTo>
                  <a:pt x="2177920" y="1616701"/>
                </a:lnTo>
                <a:cubicBezTo>
                  <a:pt x="1425596" y="1677177"/>
                  <a:pt x="1246586" y="1590092"/>
                  <a:pt x="610377" y="1471558"/>
                </a:cubicBezTo>
                <a:cubicBezTo>
                  <a:pt x="699882" y="1875538"/>
                  <a:pt x="898244" y="2119863"/>
                  <a:pt x="886149" y="2298872"/>
                </a:cubicBezTo>
                <a:cubicBezTo>
                  <a:pt x="874054" y="2477881"/>
                  <a:pt x="661178" y="2606091"/>
                  <a:pt x="537806" y="2545615"/>
                </a:cubicBezTo>
                <a:cubicBezTo>
                  <a:pt x="283806" y="2514167"/>
                  <a:pt x="182206" y="2308548"/>
                  <a:pt x="145920" y="1936014"/>
                </a:cubicBezTo>
                <a:cubicBezTo>
                  <a:pt x="95120" y="1708623"/>
                  <a:pt x="208816" y="1372376"/>
                  <a:pt x="233006" y="1181272"/>
                </a:cubicBezTo>
                <a:cubicBezTo>
                  <a:pt x="107216" y="1040967"/>
                  <a:pt x="5615" y="910339"/>
                  <a:pt x="777" y="745844"/>
                </a:cubicBezTo>
                <a:cubicBezTo>
                  <a:pt x="-4061" y="581349"/>
                  <a:pt x="8034" y="312834"/>
                  <a:pt x="203977" y="194301"/>
                </a:cubicBezTo>
                <a:close/>
              </a:path>
            </a:pathLst>
          </a:custGeom>
          <a:solidFill>
            <a:srgbClr val="FF66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Forma libre 37"/>
          <p:cNvSpPr/>
          <p:nvPr/>
        </p:nvSpPr>
        <p:spPr>
          <a:xfrm rot="11034228">
            <a:off x="7657438" y="3122243"/>
            <a:ext cx="3604679" cy="947285"/>
          </a:xfrm>
          <a:custGeom>
            <a:avLst/>
            <a:gdLst>
              <a:gd name="connsiteX0" fmla="*/ 0 w 5043949"/>
              <a:gd name="connsiteY0" fmla="*/ 1474839 h 2138516"/>
              <a:gd name="connsiteX1" fmla="*/ 1622323 w 5043949"/>
              <a:gd name="connsiteY1" fmla="*/ 0 h 2138516"/>
              <a:gd name="connsiteX2" fmla="*/ 3465871 w 5043949"/>
              <a:gd name="connsiteY2" fmla="*/ 29497 h 2138516"/>
              <a:gd name="connsiteX3" fmla="*/ 5043949 w 5043949"/>
              <a:gd name="connsiteY3" fmla="*/ 1651820 h 2138516"/>
              <a:gd name="connsiteX4" fmla="*/ 2580968 w 5043949"/>
              <a:gd name="connsiteY4" fmla="*/ 2138516 h 2138516"/>
              <a:gd name="connsiteX5" fmla="*/ 29497 w 5043949"/>
              <a:gd name="connsiteY5" fmla="*/ 1519084 h 2138516"/>
              <a:gd name="connsiteX6" fmla="*/ 0 w 5043949"/>
              <a:gd name="connsiteY6" fmla="*/ 1474839 h 2138516"/>
              <a:gd name="connsiteX0" fmla="*/ 0 w 5043949"/>
              <a:gd name="connsiteY0" fmla="*/ 1474839 h 2138516"/>
              <a:gd name="connsiteX1" fmla="*/ 1622323 w 5043949"/>
              <a:gd name="connsiteY1" fmla="*/ 0 h 2138516"/>
              <a:gd name="connsiteX2" fmla="*/ 3465871 w 5043949"/>
              <a:gd name="connsiteY2" fmla="*/ 29497 h 2138516"/>
              <a:gd name="connsiteX3" fmla="*/ 5043949 w 5043949"/>
              <a:gd name="connsiteY3" fmla="*/ 1651820 h 2138516"/>
              <a:gd name="connsiteX4" fmla="*/ 2580968 w 5043949"/>
              <a:gd name="connsiteY4" fmla="*/ 2138516 h 2138516"/>
              <a:gd name="connsiteX5" fmla="*/ 29497 w 5043949"/>
              <a:gd name="connsiteY5" fmla="*/ 1519084 h 2138516"/>
              <a:gd name="connsiteX6" fmla="*/ 0 w 5043949"/>
              <a:gd name="connsiteY6" fmla="*/ 1474839 h 2138516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56836"/>
              <a:gd name="connsiteY0" fmla="*/ 1653772 h 2317449"/>
              <a:gd name="connsiteX1" fmla="*/ 1622323 w 5056836"/>
              <a:gd name="connsiteY1" fmla="*/ 178933 h 2317449"/>
              <a:gd name="connsiteX2" fmla="*/ 3465871 w 5056836"/>
              <a:gd name="connsiteY2" fmla="*/ 208430 h 2317449"/>
              <a:gd name="connsiteX3" fmla="*/ 5043949 w 5056836"/>
              <a:gd name="connsiteY3" fmla="*/ 1830753 h 2317449"/>
              <a:gd name="connsiteX4" fmla="*/ 2580968 w 5056836"/>
              <a:gd name="connsiteY4" fmla="*/ 2317449 h 2317449"/>
              <a:gd name="connsiteX5" fmla="*/ 29497 w 5056836"/>
              <a:gd name="connsiteY5" fmla="*/ 1698017 h 2317449"/>
              <a:gd name="connsiteX6" fmla="*/ 0 w 5056836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9491"/>
              <a:gd name="connsiteX1" fmla="*/ 1622323 w 5043949"/>
              <a:gd name="connsiteY1" fmla="*/ 178933 h 2319491"/>
              <a:gd name="connsiteX2" fmla="*/ 3465871 w 5043949"/>
              <a:gd name="connsiteY2" fmla="*/ 208430 h 2319491"/>
              <a:gd name="connsiteX3" fmla="*/ 5043949 w 5043949"/>
              <a:gd name="connsiteY3" fmla="*/ 1830753 h 2319491"/>
              <a:gd name="connsiteX4" fmla="*/ 2580968 w 5043949"/>
              <a:gd name="connsiteY4" fmla="*/ 2317449 h 2319491"/>
              <a:gd name="connsiteX5" fmla="*/ 29497 w 5043949"/>
              <a:gd name="connsiteY5" fmla="*/ 1698017 h 2319491"/>
              <a:gd name="connsiteX6" fmla="*/ 0 w 5043949"/>
              <a:gd name="connsiteY6" fmla="*/ 1653772 h 2319491"/>
              <a:gd name="connsiteX0" fmla="*/ 0 w 5043949"/>
              <a:gd name="connsiteY0" fmla="*/ 1653772 h 2319005"/>
              <a:gd name="connsiteX1" fmla="*/ 1622323 w 5043949"/>
              <a:gd name="connsiteY1" fmla="*/ 178933 h 2319005"/>
              <a:gd name="connsiteX2" fmla="*/ 3465871 w 5043949"/>
              <a:gd name="connsiteY2" fmla="*/ 208430 h 2319005"/>
              <a:gd name="connsiteX3" fmla="*/ 5043949 w 5043949"/>
              <a:gd name="connsiteY3" fmla="*/ 1830753 h 2319005"/>
              <a:gd name="connsiteX4" fmla="*/ 2580968 w 5043949"/>
              <a:gd name="connsiteY4" fmla="*/ 2317449 h 2319005"/>
              <a:gd name="connsiteX5" fmla="*/ 29497 w 5043949"/>
              <a:gd name="connsiteY5" fmla="*/ 1698017 h 2319005"/>
              <a:gd name="connsiteX6" fmla="*/ 0 w 5043949"/>
              <a:gd name="connsiteY6" fmla="*/ 1653772 h 2319005"/>
              <a:gd name="connsiteX0" fmla="*/ 0 w 5043949"/>
              <a:gd name="connsiteY0" fmla="*/ 1653772 h 2319005"/>
              <a:gd name="connsiteX1" fmla="*/ 1622323 w 5043949"/>
              <a:gd name="connsiteY1" fmla="*/ 178933 h 2319005"/>
              <a:gd name="connsiteX2" fmla="*/ 3465871 w 5043949"/>
              <a:gd name="connsiteY2" fmla="*/ 208430 h 2319005"/>
              <a:gd name="connsiteX3" fmla="*/ 5043949 w 5043949"/>
              <a:gd name="connsiteY3" fmla="*/ 1830753 h 2319005"/>
              <a:gd name="connsiteX4" fmla="*/ 2580968 w 5043949"/>
              <a:gd name="connsiteY4" fmla="*/ 2317449 h 2319005"/>
              <a:gd name="connsiteX5" fmla="*/ 29497 w 5043949"/>
              <a:gd name="connsiteY5" fmla="*/ 1698017 h 2319005"/>
              <a:gd name="connsiteX6" fmla="*/ 0 w 5043949"/>
              <a:gd name="connsiteY6" fmla="*/ 1653772 h 2319005"/>
              <a:gd name="connsiteX0" fmla="*/ 0 w 5043949"/>
              <a:gd name="connsiteY0" fmla="*/ 1653772 h 2275108"/>
              <a:gd name="connsiteX1" fmla="*/ 1622323 w 5043949"/>
              <a:gd name="connsiteY1" fmla="*/ 178933 h 2275108"/>
              <a:gd name="connsiteX2" fmla="*/ 3465871 w 5043949"/>
              <a:gd name="connsiteY2" fmla="*/ 208430 h 2275108"/>
              <a:gd name="connsiteX3" fmla="*/ 5043949 w 5043949"/>
              <a:gd name="connsiteY3" fmla="*/ 1830753 h 2275108"/>
              <a:gd name="connsiteX4" fmla="*/ 2580968 w 5043949"/>
              <a:gd name="connsiteY4" fmla="*/ 2273204 h 2275108"/>
              <a:gd name="connsiteX5" fmla="*/ 29497 w 5043949"/>
              <a:gd name="connsiteY5" fmla="*/ 1698017 h 2275108"/>
              <a:gd name="connsiteX6" fmla="*/ 0 w 5043949"/>
              <a:gd name="connsiteY6" fmla="*/ 1653772 h 2275108"/>
              <a:gd name="connsiteX0" fmla="*/ 0 w 5043949"/>
              <a:gd name="connsiteY0" fmla="*/ 1653772 h 2273204"/>
              <a:gd name="connsiteX1" fmla="*/ 1622323 w 5043949"/>
              <a:gd name="connsiteY1" fmla="*/ 178933 h 2273204"/>
              <a:gd name="connsiteX2" fmla="*/ 3465871 w 5043949"/>
              <a:gd name="connsiteY2" fmla="*/ 208430 h 2273204"/>
              <a:gd name="connsiteX3" fmla="*/ 5043949 w 5043949"/>
              <a:gd name="connsiteY3" fmla="*/ 1830753 h 2273204"/>
              <a:gd name="connsiteX4" fmla="*/ 2580968 w 5043949"/>
              <a:gd name="connsiteY4" fmla="*/ 2273204 h 2273204"/>
              <a:gd name="connsiteX5" fmla="*/ 29497 w 5043949"/>
              <a:gd name="connsiteY5" fmla="*/ 1698017 h 2273204"/>
              <a:gd name="connsiteX6" fmla="*/ 0 w 5043949"/>
              <a:gd name="connsiteY6" fmla="*/ 1653772 h 2273204"/>
              <a:gd name="connsiteX0" fmla="*/ 16964 w 5014452"/>
              <a:gd name="connsiteY0" fmla="*/ 1251468 h 2273204"/>
              <a:gd name="connsiteX1" fmla="*/ 1592826 w 5014452"/>
              <a:gd name="connsiteY1" fmla="*/ 178933 h 2273204"/>
              <a:gd name="connsiteX2" fmla="*/ 3436374 w 5014452"/>
              <a:gd name="connsiteY2" fmla="*/ 208430 h 2273204"/>
              <a:gd name="connsiteX3" fmla="*/ 5014452 w 5014452"/>
              <a:gd name="connsiteY3" fmla="*/ 1830753 h 2273204"/>
              <a:gd name="connsiteX4" fmla="*/ 2551471 w 5014452"/>
              <a:gd name="connsiteY4" fmla="*/ 2273204 h 2273204"/>
              <a:gd name="connsiteX5" fmla="*/ 0 w 5014452"/>
              <a:gd name="connsiteY5" fmla="*/ 1698017 h 2273204"/>
              <a:gd name="connsiteX6" fmla="*/ 16964 w 5014452"/>
              <a:gd name="connsiteY6" fmla="*/ 1251468 h 2273204"/>
              <a:gd name="connsiteX0" fmla="*/ 14983 w 5012471"/>
              <a:gd name="connsiteY0" fmla="*/ 1251468 h 2273204"/>
              <a:gd name="connsiteX1" fmla="*/ 1590845 w 5012471"/>
              <a:gd name="connsiteY1" fmla="*/ 178933 h 2273204"/>
              <a:gd name="connsiteX2" fmla="*/ 3434393 w 5012471"/>
              <a:gd name="connsiteY2" fmla="*/ 208430 h 2273204"/>
              <a:gd name="connsiteX3" fmla="*/ 5012471 w 5012471"/>
              <a:gd name="connsiteY3" fmla="*/ 1830753 h 2273204"/>
              <a:gd name="connsiteX4" fmla="*/ 2549490 w 5012471"/>
              <a:gd name="connsiteY4" fmla="*/ 2273204 h 2273204"/>
              <a:gd name="connsiteX5" fmla="*/ 14983 w 5012471"/>
              <a:gd name="connsiteY5" fmla="*/ 1251468 h 2273204"/>
              <a:gd name="connsiteX0" fmla="*/ 14983 w 5012471"/>
              <a:gd name="connsiteY0" fmla="*/ 1251468 h 1882508"/>
              <a:gd name="connsiteX1" fmla="*/ 1590845 w 5012471"/>
              <a:gd name="connsiteY1" fmla="*/ 178933 h 1882508"/>
              <a:gd name="connsiteX2" fmla="*/ 3434393 w 5012471"/>
              <a:gd name="connsiteY2" fmla="*/ 208430 h 1882508"/>
              <a:gd name="connsiteX3" fmla="*/ 5012471 w 5012471"/>
              <a:gd name="connsiteY3" fmla="*/ 1830753 h 1882508"/>
              <a:gd name="connsiteX4" fmla="*/ 2429037 w 5012471"/>
              <a:gd name="connsiteY4" fmla="*/ 1157940 h 1882508"/>
              <a:gd name="connsiteX5" fmla="*/ 14983 w 5012471"/>
              <a:gd name="connsiteY5" fmla="*/ 1251468 h 1882508"/>
              <a:gd name="connsiteX0" fmla="*/ 14983 w 5000384"/>
              <a:gd name="connsiteY0" fmla="*/ 1251468 h 1370530"/>
              <a:gd name="connsiteX1" fmla="*/ 1590845 w 5000384"/>
              <a:gd name="connsiteY1" fmla="*/ 178933 h 1370530"/>
              <a:gd name="connsiteX2" fmla="*/ 3434393 w 5000384"/>
              <a:gd name="connsiteY2" fmla="*/ 208430 h 1370530"/>
              <a:gd name="connsiteX3" fmla="*/ 5000384 w 5000384"/>
              <a:gd name="connsiteY3" fmla="*/ 1003748 h 1370530"/>
              <a:gd name="connsiteX4" fmla="*/ 2429037 w 5000384"/>
              <a:gd name="connsiteY4" fmla="*/ 1157940 h 1370530"/>
              <a:gd name="connsiteX5" fmla="*/ 14983 w 5000384"/>
              <a:gd name="connsiteY5" fmla="*/ 1251468 h 1370530"/>
              <a:gd name="connsiteX0" fmla="*/ 14983 w 5000384"/>
              <a:gd name="connsiteY0" fmla="*/ 1561301 h 1680363"/>
              <a:gd name="connsiteX1" fmla="*/ 1590845 w 5000384"/>
              <a:gd name="connsiteY1" fmla="*/ 488766 h 1680363"/>
              <a:gd name="connsiteX2" fmla="*/ 2370262 w 5000384"/>
              <a:gd name="connsiteY2" fmla="*/ 88268 h 1680363"/>
              <a:gd name="connsiteX3" fmla="*/ 5000384 w 5000384"/>
              <a:gd name="connsiteY3" fmla="*/ 1313581 h 1680363"/>
              <a:gd name="connsiteX4" fmla="*/ 2429037 w 5000384"/>
              <a:gd name="connsiteY4" fmla="*/ 1467773 h 1680363"/>
              <a:gd name="connsiteX5" fmla="*/ 14983 w 5000384"/>
              <a:gd name="connsiteY5" fmla="*/ 1561301 h 1680363"/>
              <a:gd name="connsiteX0" fmla="*/ 18498 w 5003899"/>
              <a:gd name="connsiteY0" fmla="*/ 1074282 h 1193344"/>
              <a:gd name="connsiteX1" fmla="*/ 1594360 w 5003899"/>
              <a:gd name="connsiteY1" fmla="*/ 1747 h 1193344"/>
              <a:gd name="connsiteX2" fmla="*/ 5003899 w 5003899"/>
              <a:gd name="connsiteY2" fmla="*/ 826562 h 1193344"/>
              <a:gd name="connsiteX3" fmla="*/ 2432552 w 5003899"/>
              <a:gd name="connsiteY3" fmla="*/ 980754 h 1193344"/>
              <a:gd name="connsiteX4" fmla="*/ 18498 w 5003899"/>
              <a:gd name="connsiteY4" fmla="*/ 1074282 h 1193344"/>
              <a:gd name="connsiteX0" fmla="*/ 9445 w 4994846"/>
              <a:gd name="connsiteY0" fmla="*/ 1305001 h 1424063"/>
              <a:gd name="connsiteX1" fmla="*/ 2589540 w 4994846"/>
              <a:gd name="connsiteY1" fmla="*/ 1327 h 1424063"/>
              <a:gd name="connsiteX2" fmla="*/ 4994846 w 4994846"/>
              <a:gd name="connsiteY2" fmla="*/ 1057281 h 1424063"/>
              <a:gd name="connsiteX3" fmla="*/ 2423499 w 4994846"/>
              <a:gd name="connsiteY3" fmla="*/ 1211473 h 1424063"/>
              <a:gd name="connsiteX4" fmla="*/ 9445 w 4994846"/>
              <a:gd name="connsiteY4" fmla="*/ 1305001 h 1424063"/>
              <a:gd name="connsiteX0" fmla="*/ 9445 w 4994846"/>
              <a:gd name="connsiteY0" fmla="*/ 1303848 h 1422910"/>
              <a:gd name="connsiteX1" fmla="*/ 2589540 w 4994846"/>
              <a:gd name="connsiteY1" fmla="*/ 174 h 1422910"/>
              <a:gd name="connsiteX2" fmla="*/ 4994846 w 4994846"/>
              <a:gd name="connsiteY2" fmla="*/ 1056128 h 1422910"/>
              <a:gd name="connsiteX3" fmla="*/ 2423499 w 4994846"/>
              <a:gd name="connsiteY3" fmla="*/ 1210320 h 1422910"/>
              <a:gd name="connsiteX4" fmla="*/ 9445 w 4994846"/>
              <a:gd name="connsiteY4" fmla="*/ 1303848 h 1422910"/>
              <a:gd name="connsiteX0" fmla="*/ 10105 w 4995506"/>
              <a:gd name="connsiteY0" fmla="*/ 1303848 h 1422910"/>
              <a:gd name="connsiteX1" fmla="*/ 2590200 w 4995506"/>
              <a:gd name="connsiteY1" fmla="*/ 174 h 1422910"/>
              <a:gd name="connsiteX2" fmla="*/ 4995506 w 4995506"/>
              <a:gd name="connsiteY2" fmla="*/ 1056128 h 1422910"/>
              <a:gd name="connsiteX3" fmla="*/ 2424159 w 4995506"/>
              <a:gd name="connsiteY3" fmla="*/ 1210320 h 1422910"/>
              <a:gd name="connsiteX4" fmla="*/ 10105 w 4995506"/>
              <a:gd name="connsiteY4" fmla="*/ 1303848 h 1422910"/>
              <a:gd name="connsiteX0" fmla="*/ 10961 w 4996362"/>
              <a:gd name="connsiteY0" fmla="*/ 1323230 h 1442292"/>
              <a:gd name="connsiteX1" fmla="*/ 2441906 w 4996362"/>
              <a:gd name="connsiteY1" fmla="*/ 169 h 1442292"/>
              <a:gd name="connsiteX2" fmla="*/ 4996362 w 4996362"/>
              <a:gd name="connsiteY2" fmla="*/ 1075510 h 1442292"/>
              <a:gd name="connsiteX3" fmla="*/ 2425015 w 4996362"/>
              <a:gd name="connsiteY3" fmla="*/ 1229702 h 1442292"/>
              <a:gd name="connsiteX4" fmla="*/ 10961 w 4996362"/>
              <a:gd name="connsiteY4" fmla="*/ 1323230 h 1442292"/>
              <a:gd name="connsiteX0" fmla="*/ 10755 w 4996156"/>
              <a:gd name="connsiteY0" fmla="*/ 1323230 h 1442292"/>
              <a:gd name="connsiteX1" fmla="*/ 2441700 w 4996156"/>
              <a:gd name="connsiteY1" fmla="*/ 169 h 1442292"/>
              <a:gd name="connsiteX2" fmla="*/ 4996156 w 4996156"/>
              <a:gd name="connsiteY2" fmla="*/ 1075510 h 1442292"/>
              <a:gd name="connsiteX3" fmla="*/ 2424809 w 4996156"/>
              <a:gd name="connsiteY3" fmla="*/ 1229702 h 1442292"/>
              <a:gd name="connsiteX4" fmla="*/ 10755 w 4996156"/>
              <a:gd name="connsiteY4" fmla="*/ 1323230 h 1442292"/>
              <a:gd name="connsiteX0" fmla="*/ 10824 w 4996225"/>
              <a:gd name="connsiteY0" fmla="*/ 1278093 h 1397155"/>
              <a:gd name="connsiteX1" fmla="*/ 2430066 w 4996225"/>
              <a:gd name="connsiteY1" fmla="*/ 179 h 1397155"/>
              <a:gd name="connsiteX2" fmla="*/ 4996225 w 4996225"/>
              <a:gd name="connsiteY2" fmla="*/ 1030373 h 1397155"/>
              <a:gd name="connsiteX3" fmla="*/ 2424878 w 4996225"/>
              <a:gd name="connsiteY3" fmla="*/ 1184565 h 1397155"/>
              <a:gd name="connsiteX4" fmla="*/ 10824 w 4996225"/>
              <a:gd name="connsiteY4" fmla="*/ 1278093 h 1397155"/>
              <a:gd name="connsiteX0" fmla="*/ 0 w 4985401"/>
              <a:gd name="connsiteY0" fmla="*/ 1278093 h 1397155"/>
              <a:gd name="connsiteX1" fmla="*/ 2419242 w 4985401"/>
              <a:gd name="connsiteY1" fmla="*/ 179 h 1397155"/>
              <a:gd name="connsiteX2" fmla="*/ 4985401 w 4985401"/>
              <a:gd name="connsiteY2" fmla="*/ 1030373 h 1397155"/>
              <a:gd name="connsiteX3" fmla="*/ 2414054 w 4985401"/>
              <a:gd name="connsiteY3" fmla="*/ 1184565 h 1397155"/>
              <a:gd name="connsiteX4" fmla="*/ 0 w 4985401"/>
              <a:gd name="connsiteY4" fmla="*/ 1278093 h 1397155"/>
              <a:gd name="connsiteX0" fmla="*/ 0 w 4985401"/>
              <a:gd name="connsiteY0" fmla="*/ 1278156 h 1397218"/>
              <a:gd name="connsiteX1" fmla="*/ 2419242 w 4985401"/>
              <a:gd name="connsiteY1" fmla="*/ 242 h 1397218"/>
              <a:gd name="connsiteX2" fmla="*/ 4985401 w 4985401"/>
              <a:gd name="connsiteY2" fmla="*/ 1030436 h 1397218"/>
              <a:gd name="connsiteX3" fmla="*/ 2414054 w 4985401"/>
              <a:gd name="connsiteY3" fmla="*/ 1184628 h 1397218"/>
              <a:gd name="connsiteX4" fmla="*/ 0 w 4985401"/>
              <a:gd name="connsiteY4" fmla="*/ 1278156 h 1397218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414054 w 4985401"/>
              <a:gd name="connsiteY3" fmla="*/ 1184628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92312 w 4985401"/>
              <a:gd name="connsiteY3" fmla="*/ 1082633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92312 w 4985401"/>
              <a:gd name="connsiteY3" fmla="*/ 1082633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92312 w 4985401"/>
              <a:gd name="connsiteY3" fmla="*/ 1082633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92312 w 4985401"/>
              <a:gd name="connsiteY3" fmla="*/ 1082633 h 1278156"/>
              <a:gd name="connsiteX4" fmla="*/ 0 w 4985401"/>
              <a:gd name="connsiteY4" fmla="*/ 1278156 h 1278156"/>
              <a:gd name="connsiteX0" fmla="*/ 0 w 4985401"/>
              <a:gd name="connsiteY0" fmla="*/ 1278156 h 1278156"/>
              <a:gd name="connsiteX1" fmla="*/ 2419242 w 4985401"/>
              <a:gd name="connsiteY1" fmla="*/ 242 h 1278156"/>
              <a:gd name="connsiteX2" fmla="*/ 4985401 w 4985401"/>
              <a:gd name="connsiteY2" fmla="*/ 1030436 h 1278156"/>
              <a:gd name="connsiteX3" fmla="*/ 2373582 w 4985401"/>
              <a:gd name="connsiteY3" fmla="*/ 1024781 h 1278156"/>
              <a:gd name="connsiteX4" fmla="*/ 0 w 4985401"/>
              <a:gd name="connsiteY4" fmla="*/ 1278156 h 127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5401" h="1278156">
                <a:moveTo>
                  <a:pt x="0" y="1278156"/>
                </a:moveTo>
                <a:cubicBezTo>
                  <a:pt x="103073" y="881610"/>
                  <a:pt x="1487352" y="77987"/>
                  <a:pt x="2419242" y="242"/>
                </a:cubicBezTo>
                <a:cubicBezTo>
                  <a:pt x="3725012" y="-14319"/>
                  <a:pt x="4652063" y="629176"/>
                  <a:pt x="4985401" y="1030436"/>
                </a:cubicBezTo>
                <a:lnTo>
                  <a:pt x="2373582" y="1024781"/>
                </a:lnTo>
                <a:lnTo>
                  <a:pt x="0" y="1278156"/>
                </a:lnTo>
                <a:close/>
              </a:path>
            </a:pathLst>
          </a:cu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Forma libre 38"/>
          <p:cNvSpPr/>
          <p:nvPr/>
        </p:nvSpPr>
        <p:spPr>
          <a:xfrm>
            <a:off x="7687936" y="1377102"/>
            <a:ext cx="3610738" cy="1684748"/>
          </a:xfrm>
          <a:custGeom>
            <a:avLst/>
            <a:gdLst>
              <a:gd name="connsiteX0" fmla="*/ 0 w 5043949"/>
              <a:gd name="connsiteY0" fmla="*/ 1474839 h 2138516"/>
              <a:gd name="connsiteX1" fmla="*/ 1622323 w 5043949"/>
              <a:gd name="connsiteY1" fmla="*/ 0 h 2138516"/>
              <a:gd name="connsiteX2" fmla="*/ 3465871 w 5043949"/>
              <a:gd name="connsiteY2" fmla="*/ 29497 h 2138516"/>
              <a:gd name="connsiteX3" fmla="*/ 5043949 w 5043949"/>
              <a:gd name="connsiteY3" fmla="*/ 1651820 h 2138516"/>
              <a:gd name="connsiteX4" fmla="*/ 2580968 w 5043949"/>
              <a:gd name="connsiteY4" fmla="*/ 2138516 h 2138516"/>
              <a:gd name="connsiteX5" fmla="*/ 29497 w 5043949"/>
              <a:gd name="connsiteY5" fmla="*/ 1519084 h 2138516"/>
              <a:gd name="connsiteX6" fmla="*/ 0 w 5043949"/>
              <a:gd name="connsiteY6" fmla="*/ 1474839 h 2138516"/>
              <a:gd name="connsiteX0" fmla="*/ 0 w 5043949"/>
              <a:gd name="connsiteY0" fmla="*/ 1474839 h 2138516"/>
              <a:gd name="connsiteX1" fmla="*/ 1622323 w 5043949"/>
              <a:gd name="connsiteY1" fmla="*/ 0 h 2138516"/>
              <a:gd name="connsiteX2" fmla="*/ 3465871 w 5043949"/>
              <a:gd name="connsiteY2" fmla="*/ 29497 h 2138516"/>
              <a:gd name="connsiteX3" fmla="*/ 5043949 w 5043949"/>
              <a:gd name="connsiteY3" fmla="*/ 1651820 h 2138516"/>
              <a:gd name="connsiteX4" fmla="*/ 2580968 w 5043949"/>
              <a:gd name="connsiteY4" fmla="*/ 2138516 h 2138516"/>
              <a:gd name="connsiteX5" fmla="*/ 29497 w 5043949"/>
              <a:gd name="connsiteY5" fmla="*/ 1519084 h 2138516"/>
              <a:gd name="connsiteX6" fmla="*/ 0 w 5043949"/>
              <a:gd name="connsiteY6" fmla="*/ 1474839 h 2138516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56836"/>
              <a:gd name="connsiteY0" fmla="*/ 1653772 h 2317449"/>
              <a:gd name="connsiteX1" fmla="*/ 1622323 w 5056836"/>
              <a:gd name="connsiteY1" fmla="*/ 178933 h 2317449"/>
              <a:gd name="connsiteX2" fmla="*/ 3465871 w 5056836"/>
              <a:gd name="connsiteY2" fmla="*/ 208430 h 2317449"/>
              <a:gd name="connsiteX3" fmla="*/ 5043949 w 5056836"/>
              <a:gd name="connsiteY3" fmla="*/ 1830753 h 2317449"/>
              <a:gd name="connsiteX4" fmla="*/ 2580968 w 5056836"/>
              <a:gd name="connsiteY4" fmla="*/ 2317449 h 2317449"/>
              <a:gd name="connsiteX5" fmla="*/ 29497 w 5056836"/>
              <a:gd name="connsiteY5" fmla="*/ 1698017 h 2317449"/>
              <a:gd name="connsiteX6" fmla="*/ 0 w 5056836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7449"/>
              <a:gd name="connsiteX1" fmla="*/ 1622323 w 5043949"/>
              <a:gd name="connsiteY1" fmla="*/ 178933 h 2317449"/>
              <a:gd name="connsiteX2" fmla="*/ 3465871 w 5043949"/>
              <a:gd name="connsiteY2" fmla="*/ 208430 h 2317449"/>
              <a:gd name="connsiteX3" fmla="*/ 5043949 w 5043949"/>
              <a:gd name="connsiteY3" fmla="*/ 1830753 h 2317449"/>
              <a:gd name="connsiteX4" fmla="*/ 2580968 w 5043949"/>
              <a:gd name="connsiteY4" fmla="*/ 2317449 h 2317449"/>
              <a:gd name="connsiteX5" fmla="*/ 29497 w 5043949"/>
              <a:gd name="connsiteY5" fmla="*/ 1698017 h 2317449"/>
              <a:gd name="connsiteX6" fmla="*/ 0 w 5043949"/>
              <a:gd name="connsiteY6" fmla="*/ 1653772 h 2317449"/>
              <a:gd name="connsiteX0" fmla="*/ 0 w 5043949"/>
              <a:gd name="connsiteY0" fmla="*/ 1653772 h 2319491"/>
              <a:gd name="connsiteX1" fmla="*/ 1622323 w 5043949"/>
              <a:gd name="connsiteY1" fmla="*/ 178933 h 2319491"/>
              <a:gd name="connsiteX2" fmla="*/ 3465871 w 5043949"/>
              <a:gd name="connsiteY2" fmla="*/ 208430 h 2319491"/>
              <a:gd name="connsiteX3" fmla="*/ 5043949 w 5043949"/>
              <a:gd name="connsiteY3" fmla="*/ 1830753 h 2319491"/>
              <a:gd name="connsiteX4" fmla="*/ 2580968 w 5043949"/>
              <a:gd name="connsiteY4" fmla="*/ 2317449 h 2319491"/>
              <a:gd name="connsiteX5" fmla="*/ 29497 w 5043949"/>
              <a:gd name="connsiteY5" fmla="*/ 1698017 h 2319491"/>
              <a:gd name="connsiteX6" fmla="*/ 0 w 5043949"/>
              <a:gd name="connsiteY6" fmla="*/ 1653772 h 2319491"/>
              <a:gd name="connsiteX0" fmla="*/ 0 w 5043949"/>
              <a:gd name="connsiteY0" fmla="*/ 1653772 h 2319005"/>
              <a:gd name="connsiteX1" fmla="*/ 1622323 w 5043949"/>
              <a:gd name="connsiteY1" fmla="*/ 178933 h 2319005"/>
              <a:gd name="connsiteX2" fmla="*/ 3465871 w 5043949"/>
              <a:gd name="connsiteY2" fmla="*/ 208430 h 2319005"/>
              <a:gd name="connsiteX3" fmla="*/ 5043949 w 5043949"/>
              <a:gd name="connsiteY3" fmla="*/ 1830753 h 2319005"/>
              <a:gd name="connsiteX4" fmla="*/ 2580968 w 5043949"/>
              <a:gd name="connsiteY4" fmla="*/ 2317449 h 2319005"/>
              <a:gd name="connsiteX5" fmla="*/ 29497 w 5043949"/>
              <a:gd name="connsiteY5" fmla="*/ 1698017 h 2319005"/>
              <a:gd name="connsiteX6" fmla="*/ 0 w 5043949"/>
              <a:gd name="connsiteY6" fmla="*/ 1653772 h 2319005"/>
              <a:gd name="connsiteX0" fmla="*/ 0 w 5043949"/>
              <a:gd name="connsiteY0" fmla="*/ 1653772 h 2319005"/>
              <a:gd name="connsiteX1" fmla="*/ 1622323 w 5043949"/>
              <a:gd name="connsiteY1" fmla="*/ 178933 h 2319005"/>
              <a:gd name="connsiteX2" fmla="*/ 3465871 w 5043949"/>
              <a:gd name="connsiteY2" fmla="*/ 208430 h 2319005"/>
              <a:gd name="connsiteX3" fmla="*/ 5043949 w 5043949"/>
              <a:gd name="connsiteY3" fmla="*/ 1830753 h 2319005"/>
              <a:gd name="connsiteX4" fmla="*/ 2580968 w 5043949"/>
              <a:gd name="connsiteY4" fmla="*/ 2317449 h 2319005"/>
              <a:gd name="connsiteX5" fmla="*/ 29497 w 5043949"/>
              <a:gd name="connsiteY5" fmla="*/ 1698017 h 2319005"/>
              <a:gd name="connsiteX6" fmla="*/ 0 w 5043949"/>
              <a:gd name="connsiteY6" fmla="*/ 1653772 h 2319005"/>
              <a:gd name="connsiteX0" fmla="*/ 0 w 5043949"/>
              <a:gd name="connsiteY0" fmla="*/ 1653772 h 2275108"/>
              <a:gd name="connsiteX1" fmla="*/ 1622323 w 5043949"/>
              <a:gd name="connsiteY1" fmla="*/ 178933 h 2275108"/>
              <a:gd name="connsiteX2" fmla="*/ 3465871 w 5043949"/>
              <a:gd name="connsiteY2" fmla="*/ 208430 h 2275108"/>
              <a:gd name="connsiteX3" fmla="*/ 5043949 w 5043949"/>
              <a:gd name="connsiteY3" fmla="*/ 1830753 h 2275108"/>
              <a:gd name="connsiteX4" fmla="*/ 2580968 w 5043949"/>
              <a:gd name="connsiteY4" fmla="*/ 2273204 h 2275108"/>
              <a:gd name="connsiteX5" fmla="*/ 29497 w 5043949"/>
              <a:gd name="connsiteY5" fmla="*/ 1698017 h 2275108"/>
              <a:gd name="connsiteX6" fmla="*/ 0 w 5043949"/>
              <a:gd name="connsiteY6" fmla="*/ 1653772 h 2275108"/>
              <a:gd name="connsiteX0" fmla="*/ 0 w 5043949"/>
              <a:gd name="connsiteY0" fmla="*/ 1653772 h 2273204"/>
              <a:gd name="connsiteX1" fmla="*/ 1622323 w 5043949"/>
              <a:gd name="connsiteY1" fmla="*/ 178933 h 2273204"/>
              <a:gd name="connsiteX2" fmla="*/ 3465871 w 5043949"/>
              <a:gd name="connsiteY2" fmla="*/ 208430 h 2273204"/>
              <a:gd name="connsiteX3" fmla="*/ 5043949 w 5043949"/>
              <a:gd name="connsiteY3" fmla="*/ 1830753 h 2273204"/>
              <a:gd name="connsiteX4" fmla="*/ 2580968 w 5043949"/>
              <a:gd name="connsiteY4" fmla="*/ 2273204 h 2273204"/>
              <a:gd name="connsiteX5" fmla="*/ 29497 w 5043949"/>
              <a:gd name="connsiteY5" fmla="*/ 1698017 h 2273204"/>
              <a:gd name="connsiteX6" fmla="*/ 0 w 5043949"/>
              <a:gd name="connsiteY6" fmla="*/ 1653772 h 227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43949" h="2273204">
                <a:moveTo>
                  <a:pt x="0" y="1653772"/>
                </a:moveTo>
                <a:cubicBezTo>
                  <a:pt x="309716" y="1120372"/>
                  <a:pt x="1044678" y="419823"/>
                  <a:pt x="1622323" y="178933"/>
                </a:cubicBezTo>
                <a:cubicBezTo>
                  <a:pt x="2199968" y="-61957"/>
                  <a:pt x="2895600" y="-66873"/>
                  <a:pt x="3465871" y="208430"/>
                </a:cubicBezTo>
                <a:cubicBezTo>
                  <a:pt x="4036142" y="483733"/>
                  <a:pt x="4660491" y="1110540"/>
                  <a:pt x="5043949" y="1830753"/>
                </a:cubicBezTo>
                <a:cubicBezTo>
                  <a:pt x="4232788" y="2123263"/>
                  <a:pt x="3460956" y="2192088"/>
                  <a:pt x="2580968" y="2273204"/>
                </a:cubicBezTo>
                <a:cubicBezTo>
                  <a:pt x="1745226" y="2251081"/>
                  <a:pt x="459658" y="1808630"/>
                  <a:pt x="29497" y="1698017"/>
                </a:cubicBezTo>
                <a:lnTo>
                  <a:pt x="0" y="1653772"/>
                </a:lnTo>
                <a:close/>
              </a:path>
            </a:pathLst>
          </a:custGeom>
          <a:solidFill>
            <a:srgbClr val="FF66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40" name="Grupo 39"/>
          <p:cNvGrpSpPr/>
          <p:nvPr/>
        </p:nvGrpSpPr>
        <p:grpSpPr>
          <a:xfrm>
            <a:off x="10943003" y="4403100"/>
            <a:ext cx="705551" cy="684522"/>
            <a:chOff x="5008345" y="2635352"/>
            <a:chExt cx="985606" cy="923615"/>
          </a:xfrm>
        </p:grpSpPr>
        <p:sp>
          <p:nvSpPr>
            <p:cNvPr id="41" name="Elipse 40"/>
            <p:cNvSpPr/>
            <p:nvPr/>
          </p:nvSpPr>
          <p:spPr>
            <a:xfrm>
              <a:off x="5117689" y="2934926"/>
              <a:ext cx="722671" cy="412957"/>
            </a:xfrm>
            <a:prstGeom prst="ellipse">
              <a:avLst/>
            </a:prstGeom>
            <a:solidFill>
              <a:srgbClr val="6633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42" name="Conector recto 41"/>
            <p:cNvCxnSpPr/>
            <p:nvPr/>
          </p:nvCxnSpPr>
          <p:spPr>
            <a:xfrm>
              <a:off x="5514547" y="3347387"/>
              <a:ext cx="0" cy="19467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o 42"/>
            <p:cNvSpPr/>
            <p:nvPr/>
          </p:nvSpPr>
          <p:spPr>
            <a:xfrm rot="9220021">
              <a:off x="5008345" y="2635352"/>
              <a:ext cx="985606" cy="923615"/>
            </a:xfrm>
            <a:prstGeom prst="arc">
              <a:avLst>
                <a:gd name="adj1" fmla="val 15621562"/>
                <a:gd name="adj2" fmla="val 19551967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44" name="Elipse 43"/>
          <p:cNvSpPr/>
          <p:nvPr/>
        </p:nvSpPr>
        <p:spPr>
          <a:xfrm>
            <a:off x="11308361" y="1892155"/>
            <a:ext cx="128854" cy="1334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Elipse 44"/>
          <p:cNvSpPr/>
          <p:nvPr/>
        </p:nvSpPr>
        <p:spPr>
          <a:xfrm>
            <a:off x="11519700" y="1901845"/>
            <a:ext cx="128854" cy="1334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orma libre 45"/>
          <p:cNvSpPr/>
          <p:nvPr/>
        </p:nvSpPr>
        <p:spPr>
          <a:xfrm>
            <a:off x="6325344" y="3797937"/>
            <a:ext cx="666197" cy="586072"/>
          </a:xfrm>
          <a:custGeom>
            <a:avLst/>
            <a:gdLst>
              <a:gd name="connsiteX0" fmla="*/ 0 w 899886"/>
              <a:gd name="connsiteY0" fmla="*/ 0 h 711200"/>
              <a:gd name="connsiteX1" fmla="*/ 72572 w 899886"/>
              <a:gd name="connsiteY1" fmla="*/ 711200 h 711200"/>
              <a:gd name="connsiteX2" fmla="*/ 188686 w 899886"/>
              <a:gd name="connsiteY2" fmla="*/ 420914 h 711200"/>
              <a:gd name="connsiteX3" fmla="*/ 537029 w 899886"/>
              <a:gd name="connsiteY3" fmla="*/ 435429 h 711200"/>
              <a:gd name="connsiteX4" fmla="*/ 580572 w 899886"/>
              <a:gd name="connsiteY4" fmla="*/ 116114 h 711200"/>
              <a:gd name="connsiteX5" fmla="*/ 899886 w 899886"/>
              <a:gd name="connsiteY5" fmla="*/ 72572 h 711200"/>
              <a:gd name="connsiteX6" fmla="*/ 0 w 899886"/>
              <a:gd name="connsiteY6" fmla="*/ 0 h 711200"/>
              <a:gd name="connsiteX0" fmla="*/ 0 w 899886"/>
              <a:gd name="connsiteY0" fmla="*/ 36292 h 747492"/>
              <a:gd name="connsiteX1" fmla="*/ 72572 w 899886"/>
              <a:gd name="connsiteY1" fmla="*/ 747492 h 747492"/>
              <a:gd name="connsiteX2" fmla="*/ 188686 w 899886"/>
              <a:gd name="connsiteY2" fmla="*/ 457206 h 747492"/>
              <a:gd name="connsiteX3" fmla="*/ 537029 w 899886"/>
              <a:gd name="connsiteY3" fmla="*/ 471721 h 747492"/>
              <a:gd name="connsiteX4" fmla="*/ 580572 w 899886"/>
              <a:gd name="connsiteY4" fmla="*/ 152406 h 747492"/>
              <a:gd name="connsiteX5" fmla="*/ 899886 w 899886"/>
              <a:gd name="connsiteY5" fmla="*/ 108864 h 747492"/>
              <a:gd name="connsiteX6" fmla="*/ 0 w 899886"/>
              <a:gd name="connsiteY6" fmla="*/ 36292 h 747492"/>
              <a:gd name="connsiteX0" fmla="*/ 51525 w 951411"/>
              <a:gd name="connsiteY0" fmla="*/ 36292 h 747492"/>
              <a:gd name="connsiteX1" fmla="*/ 124097 w 951411"/>
              <a:gd name="connsiteY1" fmla="*/ 747492 h 747492"/>
              <a:gd name="connsiteX2" fmla="*/ 240211 w 951411"/>
              <a:gd name="connsiteY2" fmla="*/ 457206 h 747492"/>
              <a:gd name="connsiteX3" fmla="*/ 588554 w 951411"/>
              <a:gd name="connsiteY3" fmla="*/ 471721 h 747492"/>
              <a:gd name="connsiteX4" fmla="*/ 632097 w 951411"/>
              <a:gd name="connsiteY4" fmla="*/ 152406 h 747492"/>
              <a:gd name="connsiteX5" fmla="*/ 951411 w 951411"/>
              <a:gd name="connsiteY5" fmla="*/ 108864 h 747492"/>
              <a:gd name="connsiteX6" fmla="*/ 51525 w 951411"/>
              <a:gd name="connsiteY6" fmla="*/ 36292 h 747492"/>
              <a:gd name="connsiteX0" fmla="*/ 57359 w 957245"/>
              <a:gd name="connsiteY0" fmla="*/ 36292 h 791035"/>
              <a:gd name="connsiteX1" fmla="*/ 100903 w 957245"/>
              <a:gd name="connsiteY1" fmla="*/ 791035 h 791035"/>
              <a:gd name="connsiteX2" fmla="*/ 246045 w 957245"/>
              <a:gd name="connsiteY2" fmla="*/ 457206 h 791035"/>
              <a:gd name="connsiteX3" fmla="*/ 594388 w 957245"/>
              <a:gd name="connsiteY3" fmla="*/ 471721 h 791035"/>
              <a:gd name="connsiteX4" fmla="*/ 637931 w 957245"/>
              <a:gd name="connsiteY4" fmla="*/ 152406 h 791035"/>
              <a:gd name="connsiteX5" fmla="*/ 957245 w 957245"/>
              <a:gd name="connsiteY5" fmla="*/ 108864 h 791035"/>
              <a:gd name="connsiteX6" fmla="*/ 57359 w 957245"/>
              <a:gd name="connsiteY6" fmla="*/ 36292 h 791035"/>
              <a:gd name="connsiteX0" fmla="*/ 38155 w 938041"/>
              <a:gd name="connsiteY0" fmla="*/ 36292 h 791035"/>
              <a:gd name="connsiteX1" fmla="*/ 81699 w 938041"/>
              <a:gd name="connsiteY1" fmla="*/ 791035 h 791035"/>
              <a:gd name="connsiteX2" fmla="*/ 226841 w 938041"/>
              <a:gd name="connsiteY2" fmla="*/ 457206 h 791035"/>
              <a:gd name="connsiteX3" fmla="*/ 575184 w 938041"/>
              <a:gd name="connsiteY3" fmla="*/ 471721 h 791035"/>
              <a:gd name="connsiteX4" fmla="*/ 618727 w 938041"/>
              <a:gd name="connsiteY4" fmla="*/ 152406 h 791035"/>
              <a:gd name="connsiteX5" fmla="*/ 938041 w 938041"/>
              <a:gd name="connsiteY5" fmla="*/ 108864 h 791035"/>
              <a:gd name="connsiteX6" fmla="*/ 38155 w 938041"/>
              <a:gd name="connsiteY6" fmla="*/ 36292 h 791035"/>
              <a:gd name="connsiteX0" fmla="*/ 38155 w 938041"/>
              <a:gd name="connsiteY0" fmla="*/ 24293 h 779036"/>
              <a:gd name="connsiteX1" fmla="*/ 81699 w 938041"/>
              <a:gd name="connsiteY1" fmla="*/ 779036 h 779036"/>
              <a:gd name="connsiteX2" fmla="*/ 226841 w 938041"/>
              <a:gd name="connsiteY2" fmla="*/ 445207 h 779036"/>
              <a:gd name="connsiteX3" fmla="*/ 575184 w 938041"/>
              <a:gd name="connsiteY3" fmla="*/ 459722 h 779036"/>
              <a:gd name="connsiteX4" fmla="*/ 618727 w 938041"/>
              <a:gd name="connsiteY4" fmla="*/ 140407 h 779036"/>
              <a:gd name="connsiteX5" fmla="*/ 938041 w 938041"/>
              <a:gd name="connsiteY5" fmla="*/ 96865 h 779036"/>
              <a:gd name="connsiteX6" fmla="*/ 38155 w 938041"/>
              <a:gd name="connsiteY6" fmla="*/ 24293 h 779036"/>
              <a:gd name="connsiteX0" fmla="*/ 30744 w 930630"/>
              <a:gd name="connsiteY0" fmla="*/ 24293 h 779036"/>
              <a:gd name="connsiteX1" fmla="*/ 117831 w 930630"/>
              <a:gd name="connsiteY1" fmla="*/ 779036 h 779036"/>
              <a:gd name="connsiteX2" fmla="*/ 219430 w 930630"/>
              <a:gd name="connsiteY2" fmla="*/ 445207 h 779036"/>
              <a:gd name="connsiteX3" fmla="*/ 567773 w 930630"/>
              <a:gd name="connsiteY3" fmla="*/ 459722 h 779036"/>
              <a:gd name="connsiteX4" fmla="*/ 611316 w 930630"/>
              <a:gd name="connsiteY4" fmla="*/ 140407 h 779036"/>
              <a:gd name="connsiteX5" fmla="*/ 930630 w 930630"/>
              <a:gd name="connsiteY5" fmla="*/ 96865 h 779036"/>
              <a:gd name="connsiteX6" fmla="*/ 30744 w 930630"/>
              <a:gd name="connsiteY6" fmla="*/ 24293 h 779036"/>
              <a:gd name="connsiteX0" fmla="*/ 30744 w 930630"/>
              <a:gd name="connsiteY0" fmla="*/ 24293 h 779036"/>
              <a:gd name="connsiteX1" fmla="*/ 117831 w 930630"/>
              <a:gd name="connsiteY1" fmla="*/ 779036 h 779036"/>
              <a:gd name="connsiteX2" fmla="*/ 219430 w 930630"/>
              <a:gd name="connsiteY2" fmla="*/ 445207 h 779036"/>
              <a:gd name="connsiteX3" fmla="*/ 567773 w 930630"/>
              <a:gd name="connsiteY3" fmla="*/ 459722 h 779036"/>
              <a:gd name="connsiteX4" fmla="*/ 611316 w 930630"/>
              <a:gd name="connsiteY4" fmla="*/ 140407 h 779036"/>
              <a:gd name="connsiteX5" fmla="*/ 930630 w 930630"/>
              <a:gd name="connsiteY5" fmla="*/ 96865 h 779036"/>
              <a:gd name="connsiteX6" fmla="*/ 30744 w 930630"/>
              <a:gd name="connsiteY6" fmla="*/ 24293 h 779036"/>
              <a:gd name="connsiteX0" fmla="*/ 30744 w 930630"/>
              <a:gd name="connsiteY0" fmla="*/ 36035 h 790778"/>
              <a:gd name="connsiteX1" fmla="*/ 117831 w 930630"/>
              <a:gd name="connsiteY1" fmla="*/ 790778 h 790778"/>
              <a:gd name="connsiteX2" fmla="*/ 219430 w 930630"/>
              <a:gd name="connsiteY2" fmla="*/ 456949 h 790778"/>
              <a:gd name="connsiteX3" fmla="*/ 567773 w 930630"/>
              <a:gd name="connsiteY3" fmla="*/ 471464 h 790778"/>
              <a:gd name="connsiteX4" fmla="*/ 611316 w 930630"/>
              <a:gd name="connsiteY4" fmla="*/ 152149 h 790778"/>
              <a:gd name="connsiteX5" fmla="*/ 930630 w 930630"/>
              <a:gd name="connsiteY5" fmla="*/ 108607 h 790778"/>
              <a:gd name="connsiteX6" fmla="*/ 30744 w 930630"/>
              <a:gd name="connsiteY6" fmla="*/ 36035 h 790778"/>
              <a:gd name="connsiteX0" fmla="*/ 30744 w 930630"/>
              <a:gd name="connsiteY0" fmla="*/ 36035 h 790778"/>
              <a:gd name="connsiteX1" fmla="*/ 117831 w 930630"/>
              <a:gd name="connsiteY1" fmla="*/ 790778 h 790778"/>
              <a:gd name="connsiteX2" fmla="*/ 219430 w 930630"/>
              <a:gd name="connsiteY2" fmla="*/ 456949 h 790778"/>
              <a:gd name="connsiteX3" fmla="*/ 567773 w 930630"/>
              <a:gd name="connsiteY3" fmla="*/ 471464 h 790778"/>
              <a:gd name="connsiteX4" fmla="*/ 611316 w 930630"/>
              <a:gd name="connsiteY4" fmla="*/ 152149 h 790778"/>
              <a:gd name="connsiteX5" fmla="*/ 930630 w 930630"/>
              <a:gd name="connsiteY5" fmla="*/ 108607 h 790778"/>
              <a:gd name="connsiteX6" fmla="*/ 30744 w 930630"/>
              <a:gd name="connsiteY6" fmla="*/ 36035 h 790778"/>
              <a:gd name="connsiteX0" fmla="*/ 30744 w 930630"/>
              <a:gd name="connsiteY0" fmla="*/ 36035 h 790778"/>
              <a:gd name="connsiteX1" fmla="*/ 117831 w 930630"/>
              <a:gd name="connsiteY1" fmla="*/ 790778 h 790778"/>
              <a:gd name="connsiteX2" fmla="*/ 219430 w 930630"/>
              <a:gd name="connsiteY2" fmla="*/ 456949 h 790778"/>
              <a:gd name="connsiteX3" fmla="*/ 567773 w 930630"/>
              <a:gd name="connsiteY3" fmla="*/ 471464 h 790778"/>
              <a:gd name="connsiteX4" fmla="*/ 611316 w 930630"/>
              <a:gd name="connsiteY4" fmla="*/ 152149 h 790778"/>
              <a:gd name="connsiteX5" fmla="*/ 930630 w 930630"/>
              <a:gd name="connsiteY5" fmla="*/ 108607 h 790778"/>
              <a:gd name="connsiteX6" fmla="*/ 30744 w 930630"/>
              <a:gd name="connsiteY6" fmla="*/ 36035 h 790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0630" h="790778">
                <a:moveTo>
                  <a:pt x="30744" y="36035"/>
                </a:moveTo>
                <a:cubicBezTo>
                  <a:pt x="-63599" y="345673"/>
                  <a:pt x="86383" y="720626"/>
                  <a:pt x="117831" y="790778"/>
                </a:cubicBezTo>
                <a:lnTo>
                  <a:pt x="219430" y="456949"/>
                </a:lnTo>
                <a:lnTo>
                  <a:pt x="567773" y="471464"/>
                </a:lnTo>
                <a:lnTo>
                  <a:pt x="611316" y="152149"/>
                </a:lnTo>
                <a:lnTo>
                  <a:pt x="930630" y="108607"/>
                </a:lnTo>
                <a:cubicBezTo>
                  <a:pt x="790325" y="16683"/>
                  <a:pt x="357315" y="-41374"/>
                  <a:pt x="30744" y="36035"/>
                </a:cubicBezTo>
                <a:close/>
              </a:path>
            </a:pathLst>
          </a:custGeom>
          <a:solidFill>
            <a:srgbClr val="FFCC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Elipse 46"/>
          <p:cNvSpPr/>
          <p:nvPr/>
        </p:nvSpPr>
        <p:spPr>
          <a:xfrm>
            <a:off x="11422662" y="2313071"/>
            <a:ext cx="264723" cy="266218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Elipse 47"/>
          <p:cNvSpPr/>
          <p:nvPr/>
        </p:nvSpPr>
        <p:spPr>
          <a:xfrm>
            <a:off x="11420716" y="2785776"/>
            <a:ext cx="264723" cy="266218"/>
          </a:xfrm>
          <a:prstGeom prst="ellipse">
            <a:avLst/>
          </a:prstGeom>
          <a:solidFill>
            <a:srgbClr val="FF6699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9" name="Conector recto 48"/>
          <p:cNvCxnSpPr/>
          <p:nvPr/>
        </p:nvCxnSpPr>
        <p:spPr>
          <a:xfrm flipH="1">
            <a:off x="3898667" y="267711"/>
            <a:ext cx="3558286" cy="6339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27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 6"/>
          <p:cNvSpPr/>
          <p:nvPr/>
        </p:nvSpPr>
        <p:spPr>
          <a:xfrm>
            <a:off x="1103805" y="319330"/>
            <a:ext cx="736664" cy="1012434"/>
          </a:xfrm>
          <a:custGeom>
            <a:avLst/>
            <a:gdLst>
              <a:gd name="connsiteX0" fmla="*/ 130628 w 1233714"/>
              <a:gd name="connsiteY0" fmla="*/ 0 h 1538514"/>
              <a:gd name="connsiteX1" fmla="*/ 0 w 1233714"/>
              <a:gd name="connsiteY1" fmla="*/ 841828 h 1538514"/>
              <a:gd name="connsiteX2" fmla="*/ 275771 w 1233714"/>
              <a:gd name="connsiteY2" fmla="*/ 1538514 h 1538514"/>
              <a:gd name="connsiteX3" fmla="*/ 1233714 w 1233714"/>
              <a:gd name="connsiteY3" fmla="*/ 943428 h 1538514"/>
              <a:gd name="connsiteX4" fmla="*/ 914400 w 1233714"/>
              <a:gd name="connsiteY4" fmla="*/ 406400 h 1538514"/>
              <a:gd name="connsiteX5" fmla="*/ 130628 w 1233714"/>
              <a:gd name="connsiteY5" fmla="*/ 0 h 1538514"/>
              <a:gd name="connsiteX0" fmla="*/ 130628 w 1233714"/>
              <a:gd name="connsiteY0" fmla="*/ 10502 h 1549016"/>
              <a:gd name="connsiteX1" fmla="*/ 0 w 1233714"/>
              <a:gd name="connsiteY1" fmla="*/ 852330 h 1549016"/>
              <a:gd name="connsiteX2" fmla="*/ 275771 w 1233714"/>
              <a:gd name="connsiteY2" fmla="*/ 1549016 h 1549016"/>
              <a:gd name="connsiteX3" fmla="*/ 1233714 w 1233714"/>
              <a:gd name="connsiteY3" fmla="*/ 953930 h 1549016"/>
              <a:gd name="connsiteX4" fmla="*/ 914400 w 1233714"/>
              <a:gd name="connsiteY4" fmla="*/ 416902 h 1549016"/>
              <a:gd name="connsiteX5" fmla="*/ 130628 w 1233714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3401 w 1246487"/>
              <a:gd name="connsiteY0" fmla="*/ 3057 h 1541571"/>
              <a:gd name="connsiteX1" fmla="*/ 12773 w 1246487"/>
              <a:gd name="connsiteY1" fmla="*/ 844885 h 1541571"/>
              <a:gd name="connsiteX2" fmla="*/ 288544 w 1246487"/>
              <a:gd name="connsiteY2" fmla="*/ 1541571 h 1541571"/>
              <a:gd name="connsiteX3" fmla="*/ 1246487 w 1246487"/>
              <a:gd name="connsiteY3" fmla="*/ 946485 h 1541571"/>
              <a:gd name="connsiteX4" fmla="*/ 927173 w 1246487"/>
              <a:gd name="connsiteY4" fmla="*/ 409457 h 1541571"/>
              <a:gd name="connsiteX5" fmla="*/ 143401 w 1246487"/>
              <a:gd name="connsiteY5" fmla="*/ 3057 h 1541571"/>
              <a:gd name="connsiteX0" fmla="*/ 153840 w 1256926"/>
              <a:gd name="connsiteY0" fmla="*/ 92109 h 1630623"/>
              <a:gd name="connsiteX1" fmla="*/ 23212 w 1256926"/>
              <a:gd name="connsiteY1" fmla="*/ 933937 h 1630623"/>
              <a:gd name="connsiteX2" fmla="*/ 298983 w 1256926"/>
              <a:gd name="connsiteY2" fmla="*/ 1630623 h 1630623"/>
              <a:gd name="connsiteX3" fmla="*/ 1256926 w 1256926"/>
              <a:gd name="connsiteY3" fmla="*/ 1035537 h 1630623"/>
              <a:gd name="connsiteX4" fmla="*/ 937612 w 1256926"/>
              <a:gd name="connsiteY4" fmla="*/ 498509 h 1630623"/>
              <a:gd name="connsiteX5" fmla="*/ 153840 w 1256926"/>
              <a:gd name="connsiteY5" fmla="*/ 92109 h 1630623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66767"/>
              <a:gd name="connsiteY0" fmla="*/ 0 h 1625600"/>
              <a:gd name="connsiteX1" fmla="*/ 12774 w 1266767"/>
              <a:gd name="connsiteY1" fmla="*/ 841828 h 1625600"/>
              <a:gd name="connsiteX2" fmla="*/ 390145 w 1266767"/>
              <a:gd name="connsiteY2" fmla="*/ 1625600 h 1625600"/>
              <a:gd name="connsiteX3" fmla="*/ 1246488 w 1266767"/>
              <a:gd name="connsiteY3" fmla="*/ 943428 h 1625600"/>
              <a:gd name="connsiteX4" fmla="*/ 927174 w 1266767"/>
              <a:gd name="connsiteY4" fmla="*/ 406400 h 1625600"/>
              <a:gd name="connsiteX5" fmla="*/ 143402 w 1266767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54316 w 1257402"/>
              <a:gd name="connsiteY0" fmla="*/ 349 h 1625949"/>
              <a:gd name="connsiteX1" fmla="*/ 23688 w 1257402"/>
              <a:gd name="connsiteY1" fmla="*/ 842177 h 1625949"/>
              <a:gd name="connsiteX2" fmla="*/ 401059 w 1257402"/>
              <a:gd name="connsiteY2" fmla="*/ 1625949 h 1625949"/>
              <a:gd name="connsiteX3" fmla="*/ 1257402 w 1257402"/>
              <a:gd name="connsiteY3" fmla="*/ 943777 h 1625949"/>
              <a:gd name="connsiteX4" fmla="*/ 154316 w 1257402"/>
              <a:gd name="connsiteY4" fmla="*/ 349 h 1625949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8793" h="1625600">
                <a:moveTo>
                  <a:pt x="135707" y="0"/>
                </a:moveTo>
                <a:cubicBezTo>
                  <a:pt x="46202" y="287867"/>
                  <a:pt x="-19112" y="585409"/>
                  <a:pt x="5079" y="841828"/>
                </a:cubicBezTo>
                <a:cubicBezTo>
                  <a:pt x="29270" y="1098247"/>
                  <a:pt x="234888" y="1449010"/>
                  <a:pt x="382450" y="1625600"/>
                </a:cubicBezTo>
                <a:lnTo>
                  <a:pt x="1238793" y="943428"/>
                </a:lnTo>
                <a:cubicBezTo>
                  <a:pt x="1197669" y="672495"/>
                  <a:pt x="762240" y="104018"/>
                  <a:pt x="13570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orma libre 7"/>
          <p:cNvSpPr/>
          <p:nvPr/>
        </p:nvSpPr>
        <p:spPr>
          <a:xfrm>
            <a:off x="1254250" y="563288"/>
            <a:ext cx="435772" cy="656187"/>
          </a:xfrm>
          <a:custGeom>
            <a:avLst/>
            <a:gdLst>
              <a:gd name="connsiteX0" fmla="*/ 130628 w 1233714"/>
              <a:gd name="connsiteY0" fmla="*/ 0 h 1538514"/>
              <a:gd name="connsiteX1" fmla="*/ 0 w 1233714"/>
              <a:gd name="connsiteY1" fmla="*/ 841828 h 1538514"/>
              <a:gd name="connsiteX2" fmla="*/ 275771 w 1233714"/>
              <a:gd name="connsiteY2" fmla="*/ 1538514 h 1538514"/>
              <a:gd name="connsiteX3" fmla="*/ 1233714 w 1233714"/>
              <a:gd name="connsiteY3" fmla="*/ 943428 h 1538514"/>
              <a:gd name="connsiteX4" fmla="*/ 914400 w 1233714"/>
              <a:gd name="connsiteY4" fmla="*/ 406400 h 1538514"/>
              <a:gd name="connsiteX5" fmla="*/ 130628 w 1233714"/>
              <a:gd name="connsiteY5" fmla="*/ 0 h 1538514"/>
              <a:gd name="connsiteX0" fmla="*/ 130628 w 1233714"/>
              <a:gd name="connsiteY0" fmla="*/ 10502 h 1549016"/>
              <a:gd name="connsiteX1" fmla="*/ 0 w 1233714"/>
              <a:gd name="connsiteY1" fmla="*/ 852330 h 1549016"/>
              <a:gd name="connsiteX2" fmla="*/ 275771 w 1233714"/>
              <a:gd name="connsiteY2" fmla="*/ 1549016 h 1549016"/>
              <a:gd name="connsiteX3" fmla="*/ 1233714 w 1233714"/>
              <a:gd name="connsiteY3" fmla="*/ 953930 h 1549016"/>
              <a:gd name="connsiteX4" fmla="*/ 914400 w 1233714"/>
              <a:gd name="connsiteY4" fmla="*/ 416902 h 1549016"/>
              <a:gd name="connsiteX5" fmla="*/ 130628 w 1233714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3401 w 1246487"/>
              <a:gd name="connsiteY0" fmla="*/ 3057 h 1541571"/>
              <a:gd name="connsiteX1" fmla="*/ 12773 w 1246487"/>
              <a:gd name="connsiteY1" fmla="*/ 844885 h 1541571"/>
              <a:gd name="connsiteX2" fmla="*/ 288544 w 1246487"/>
              <a:gd name="connsiteY2" fmla="*/ 1541571 h 1541571"/>
              <a:gd name="connsiteX3" fmla="*/ 1246487 w 1246487"/>
              <a:gd name="connsiteY3" fmla="*/ 946485 h 1541571"/>
              <a:gd name="connsiteX4" fmla="*/ 927173 w 1246487"/>
              <a:gd name="connsiteY4" fmla="*/ 409457 h 1541571"/>
              <a:gd name="connsiteX5" fmla="*/ 143401 w 1246487"/>
              <a:gd name="connsiteY5" fmla="*/ 3057 h 1541571"/>
              <a:gd name="connsiteX0" fmla="*/ 153840 w 1256926"/>
              <a:gd name="connsiteY0" fmla="*/ 92109 h 1630623"/>
              <a:gd name="connsiteX1" fmla="*/ 23212 w 1256926"/>
              <a:gd name="connsiteY1" fmla="*/ 933937 h 1630623"/>
              <a:gd name="connsiteX2" fmla="*/ 298983 w 1256926"/>
              <a:gd name="connsiteY2" fmla="*/ 1630623 h 1630623"/>
              <a:gd name="connsiteX3" fmla="*/ 1256926 w 1256926"/>
              <a:gd name="connsiteY3" fmla="*/ 1035537 h 1630623"/>
              <a:gd name="connsiteX4" fmla="*/ 937612 w 1256926"/>
              <a:gd name="connsiteY4" fmla="*/ 498509 h 1630623"/>
              <a:gd name="connsiteX5" fmla="*/ 153840 w 1256926"/>
              <a:gd name="connsiteY5" fmla="*/ 92109 h 1630623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66767"/>
              <a:gd name="connsiteY0" fmla="*/ 0 h 1625600"/>
              <a:gd name="connsiteX1" fmla="*/ 12774 w 1266767"/>
              <a:gd name="connsiteY1" fmla="*/ 841828 h 1625600"/>
              <a:gd name="connsiteX2" fmla="*/ 390145 w 1266767"/>
              <a:gd name="connsiteY2" fmla="*/ 1625600 h 1625600"/>
              <a:gd name="connsiteX3" fmla="*/ 1246488 w 1266767"/>
              <a:gd name="connsiteY3" fmla="*/ 943428 h 1625600"/>
              <a:gd name="connsiteX4" fmla="*/ 927174 w 1266767"/>
              <a:gd name="connsiteY4" fmla="*/ 406400 h 1625600"/>
              <a:gd name="connsiteX5" fmla="*/ 143402 w 1266767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54316 w 1257402"/>
              <a:gd name="connsiteY0" fmla="*/ 349 h 1625949"/>
              <a:gd name="connsiteX1" fmla="*/ 23688 w 1257402"/>
              <a:gd name="connsiteY1" fmla="*/ 842177 h 1625949"/>
              <a:gd name="connsiteX2" fmla="*/ 401059 w 1257402"/>
              <a:gd name="connsiteY2" fmla="*/ 1625949 h 1625949"/>
              <a:gd name="connsiteX3" fmla="*/ 1257402 w 1257402"/>
              <a:gd name="connsiteY3" fmla="*/ 943777 h 1625949"/>
              <a:gd name="connsiteX4" fmla="*/ 154316 w 1257402"/>
              <a:gd name="connsiteY4" fmla="*/ 349 h 1625949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401 w 1569013"/>
              <a:gd name="connsiteY0" fmla="*/ 0 h 1979058"/>
              <a:gd name="connsiteX1" fmla="*/ 335299 w 1569013"/>
              <a:gd name="connsiteY1" fmla="*/ 1195286 h 1979058"/>
              <a:gd name="connsiteX2" fmla="*/ 712670 w 1569013"/>
              <a:gd name="connsiteY2" fmla="*/ 1979058 h 1979058"/>
              <a:gd name="connsiteX3" fmla="*/ 1569013 w 1569013"/>
              <a:gd name="connsiteY3" fmla="*/ 1296886 h 1979058"/>
              <a:gd name="connsiteX4" fmla="*/ 13401 w 1569013"/>
              <a:gd name="connsiteY4" fmla="*/ 0 h 1979058"/>
              <a:gd name="connsiteX0" fmla="*/ 20143 w 1575755"/>
              <a:gd name="connsiteY0" fmla="*/ 0 h 1979058"/>
              <a:gd name="connsiteX1" fmla="*/ 191199 w 1575755"/>
              <a:gd name="connsiteY1" fmla="*/ 1355948 h 1979058"/>
              <a:gd name="connsiteX2" fmla="*/ 719412 w 1575755"/>
              <a:gd name="connsiteY2" fmla="*/ 1979058 h 1979058"/>
              <a:gd name="connsiteX3" fmla="*/ 1575755 w 1575755"/>
              <a:gd name="connsiteY3" fmla="*/ 1296886 h 1979058"/>
              <a:gd name="connsiteX4" fmla="*/ 20143 w 1575755"/>
              <a:gd name="connsiteY4" fmla="*/ 0 h 1979058"/>
              <a:gd name="connsiteX0" fmla="*/ 20143 w 1575755"/>
              <a:gd name="connsiteY0" fmla="*/ 0 h 2332516"/>
              <a:gd name="connsiteX1" fmla="*/ 191199 w 1575755"/>
              <a:gd name="connsiteY1" fmla="*/ 1355948 h 2332516"/>
              <a:gd name="connsiteX2" fmla="*/ 794835 w 1575755"/>
              <a:gd name="connsiteY2" fmla="*/ 2332516 h 2332516"/>
              <a:gd name="connsiteX3" fmla="*/ 1575755 w 1575755"/>
              <a:gd name="connsiteY3" fmla="*/ 1296886 h 2332516"/>
              <a:gd name="connsiteX4" fmla="*/ 20143 w 1575755"/>
              <a:gd name="connsiteY4" fmla="*/ 0 h 2332516"/>
              <a:gd name="connsiteX0" fmla="*/ 20143 w 1952861"/>
              <a:gd name="connsiteY0" fmla="*/ 0 h 2332516"/>
              <a:gd name="connsiteX1" fmla="*/ 191199 w 1952861"/>
              <a:gd name="connsiteY1" fmla="*/ 1355948 h 2332516"/>
              <a:gd name="connsiteX2" fmla="*/ 794835 w 1952861"/>
              <a:gd name="connsiteY2" fmla="*/ 2332516 h 2332516"/>
              <a:gd name="connsiteX3" fmla="*/ 1952861 w 1952861"/>
              <a:gd name="connsiteY3" fmla="*/ 1875272 h 2332516"/>
              <a:gd name="connsiteX4" fmla="*/ 20143 w 1952861"/>
              <a:gd name="connsiteY4" fmla="*/ 0 h 2332516"/>
              <a:gd name="connsiteX0" fmla="*/ 35340 w 1968058"/>
              <a:gd name="connsiteY0" fmla="*/ 0 h 2332516"/>
              <a:gd name="connsiteX1" fmla="*/ 810032 w 1968058"/>
              <a:gd name="connsiteY1" fmla="*/ 2332516 h 2332516"/>
              <a:gd name="connsiteX2" fmla="*/ 1968058 w 1968058"/>
              <a:gd name="connsiteY2" fmla="*/ 1875272 h 2332516"/>
              <a:gd name="connsiteX3" fmla="*/ 35340 w 1968058"/>
              <a:gd name="connsiteY3" fmla="*/ 0 h 2332516"/>
              <a:gd name="connsiteX0" fmla="*/ 125936 w 2058654"/>
              <a:gd name="connsiteY0" fmla="*/ 0 h 2332516"/>
              <a:gd name="connsiteX1" fmla="*/ 900628 w 2058654"/>
              <a:gd name="connsiteY1" fmla="*/ 2332516 h 2332516"/>
              <a:gd name="connsiteX2" fmla="*/ 2058654 w 2058654"/>
              <a:gd name="connsiteY2" fmla="*/ 1875272 h 2332516"/>
              <a:gd name="connsiteX3" fmla="*/ 125936 w 2058654"/>
              <a:gd name="connsiteY3" fmla="*/ 0 h 2332516"/>
              <a:gd name="connsiteX0" fmla="*/ 46658 w 1979376"/>
              <a:gd name="connsiteY0" fmla="*/ 0 h 2332516"/>
              <a:gd name="connsiteX1" fmla="*/ 821350 w 1979376"/>
              <a:gd name="connsiteY1" fmla="*/ 2332516 h 2332516"/>
              <a:gd name="connsiteX2" fmla="*/ 1979376 w 1979376"/>
              <a:gd name="connsiteY2" fmla="*/ 1875272 h 2332516"/>
              <a:gd name="connsiteX3" fmla="*/ 46658 w 1979376"/>
              <a:gd name="connsiteY3" fmla="*/ 0 h 2332516"/>
              <a:gd name="connsiteX0" fmla="*/ 46658 w 1903956"/>
              <a:gd name="connsiteY0" fmla="*/ 0 h 2332516"/>
              <a:gd name="connsiteX1" fmla="*/ 821350 w 1903956"/>
              <a:gd name="connsiteY1" fmla="*/ 2332516 h 2332516"/>
              <a:gd name="connsiteX2" fmla="*/ 1903956 w 1903956"/>
              <a:gd name="connsiteY2" fmla="*/ 1714611 h 2332516"/>
              <a:gd name="connsiteX3" fmla="*/ 46658 w 1903956"/>
              <a:gd name="connsiteY3" fmla="*/ 0 h 233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3956" h="2332516">
                <a:moveTo>
                  <a:pt x="46658" y="0"/>
                </a:moveTo>
                <a:cubicBezTo>
                  <a:pt x="-184060" y="815258"/>
                  <a:pt x="499230" y="2019971"/>
                  <a:pt x="821350" y="2332516"/>
                </a:cubicBezTo>
                <a:lnTo>
                  <a:pt x="1903956" y="1714611"/>
                </a:lnTo>
                <a:cubicBezTo>
                  <a:pt x="1862832" y="1443678"/>
                  <a:pt x="673191" y="104018"/>
                  <a:pt x="46658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orma libre 8"/>
          <p:cNvSpPr/>
          <p:nvPr/>
        </p:nvSpPr>
        <p:spPr>
          <a:xfrm rot="3281729">
            <a:off x="3110459" y="366535"/>
            <a:ext cx="745213" cy="1000819"/>
          </a:xfrm>
          <a:custGeom>
            <a:avLst/>
            <a:gdLst>
              <a:gd name="connsiteX0" fmla="*/ 130628 w 1233714"/>
              <a:gd name="connsiteY0" fmla="*/ 0 h 1538514"/>
              <a:gd name="connsiteX1" fmla="*/ 0 w 1233714"/>
              <a:gd name="connsiteY1" fmla="*/ 841828 h 1538514"/>
              <a:gd name="connsiteX2" fmla="*/ 275771 w 1233714"/>
              <a:gd name="connsiteY2" fmla="*/ 1538514 h 1538514"/>
              <a:gd name="connsiteX3" fmla="*/ 1233714 w 1233714"/>
              <a:gd name="connsiteY3" fmla="*/ 943428 h 1538514"/>
              <a:gd name="connsiteX4" fmla="*/ 914400 w 1233714"/>
              <a:gd name="connsiteY4" fmla="*/ 406400 h 1538514"/>
              <a:gd name="connsiteX5" fmla="*/ 130628 w 1233714"/>
              <a:gd name="connsiteY5" fmla="*/ 0 h 1538514"/>
              <a:gd name="connsiteX0" fmla="*/ 130628 w 1233714"/>
              <a:gd name="connsiteY0" fmla="*/ 10502 h 1549016"/>
              <a:gd name="connsiteX1" fmla="*/ 0 w 1233714"/>
              <a:gd name="connsiteY1" fmla="*/ 852330 h 1549016"/>
              <a:gd name="connsiteX2" fmla="*/ 275771 w 1233714"/>
              <a:gd name="connsiteY2" fmla="*/ 1549016 h 1549016"/>
              <a:gd name="connsiteX3" fmla="*/ 1233714 w 1233714"/>
              <a:gd name="connsiteY3" fmla="*/ 953930 h 1549016"/>
              <a:gd name="connsiteX4" fmla="*/ 914400 w 1233714"/>
              <a:gd name="connsiteY4" fmla="*/ 416902 h 1549016"/>
              <a:gd name="connsiteX5" fmla="*/ 130628 w 1233714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3401 w 1246487"/>
              <a:gd name="connsiteY0" fmla="*/ 3057 h 1541571"/>
              <a:gd name="connsiteX1" fmla="*/ 12773 w 1246487"/>
              <a:gd name="connsiteY1" fmla="*/ 844885 h 1541571"/>
              <a:gd name="connsiteX2" fmla="*/ 288544 w 1246487"/>
              <a:gd name="connsiteY2" fmla="*/ 1541571 h 1541571"/>
              <a:gd name="connsiteX3" fmla="*/ 1246487 w 1246487"/>
              <a:gd name="connsiteY3" fmla="*/ 946485 h 1541571"/>
              <a:gd name="connsiteX4" fmla="*/ 927173 w 1246487"/>
              <a:gd name="connsiteY4" fmla="*/ 409457 h 1541571"/>
              <a:gd name="connsiteX5" fmla="*/ 143401 w 1246487"/>
              <a:gd name="connsiteY5" fmla="*/ 3057 h 1541571"/>
              <a:gd name="connsiteX0" fmla="*/ 153840 w 1256926"/>
              <a:gd name="connsiteY0" fmla="*/ 92109 h 1630623"/>
              <a:gd name="connsiteX1" fmla="*/ 23212 w 1256926"/>
              <a:gd name="connsiteY1" fmla="*/ 933937 h 1630623"/>
              <a:gd name="connsiteX2" fmla="*/ 298983 w 1256926"/>
              <a:gd name="connsiteY2" fmla="*/ 1630623 h 1630623"/>
              <a:gd name="connsiteX3" fmla="*/ 1256926 w 1256926"/>
              <a:gd name="connsiteY3" fmla="*/ 1035537 h 1630623"/>
              <a:gd name="connsiteX4" fmla="*/ 937612 w 1256926"/>
              <a:gd name="connsiteY4" fmla="*/ 498509 h 1630623"/>
              <a:gd name="connsiteX5" fmla="*/ 153840 w 1256926"/>
              <a:gd name="connsiteY5" fmla="*/ 92109 h 1630623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66767"/>
              <a:gd name="connsiteY0" fmla="*/ 0 h 1625600"/>
              <a:gd name="connsiteX1" fmla="*/ 12774 w 1266767"/>
              <a:gd name="connsiteY1" fmla="*/ 841828 h 1625600"/>
              <a:gd name="connsiteX2" fmla="*/ 390145 w 1266767"/>
              <a:gd name="connsiteY2" fmla="*/ 1625600 h 1625600"/>
              <a:gd name="connsiteX3" fmla="*/ 1246488 w 1266767"/>
              <a:gd name="connsiteY3" fmla="*/ 943428 h 1625600"/>
              <a:gd name="connsiteX4" fmla="*/ 927174 w 1266767"/>
              <a:gd name="connsiteY4" fmla="*/ 406400 h 1625600"/>
              <a:gd name="connsiteX5" fmla="*/ 143402 w 1266767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54316 w 1257402"/>
              <a:gd name="connsiteY0" fmla="*/ 349 h 1625949"/>
              <a:gd name="connsiteX1" fmla="*/ 23688 w 1257402"/>
              <a:gd name="connsiteY1" fmla="*/ 842177 h 1625949"/>
              <a:gd name="connsiteX2" fmla="*/ 401059 w 1257402"/>
              <a:gd name="connsiteY2" fmla="*/ 1625949 h 1625949"/>
              <a:gd name="connsiteX3" fmla="*/ 1257402 w 1257402"/>
              <a:gd name="connsiteY3" fmla="*/ 943777 h 1625949"/>
              <a:gd name="connsiteX4" fmla="*/ 154316 w 1257402"/>
              <a:gd name="connsiteY4" fmla="*/ 349 h 1625949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8793" h="1625600">
                <a:moveTo>
                  <a:pt x="135707" y="0"/>
                </a:moveTo>
                <a:cubicBezTo>
                  <a:pt x="46202" y="287867"/>
                  <a:pt x="-19112" y="585409"/>
                  <a:pt x="5079" y="841828"/>
                </a:cubicBezTo>
                <a:cubicBezTo>
                  <a:pt x="29270" y="1098247"/>
                  <a:pt x="234888" y="1449010"/>
                  <a:pt x="382450" y="1625600"/>
                </a:cubicBezTo>
                <a:lnTo>
                  <a:pt x="1238793" y="943428"/>
                </a:lnTo>
                <a:cubicBezTo>
                  <a:pt x="1197669" y="672495"/>
                  <a:pt x="762240" y="104018"/>
                  <a:pt x="13570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orma libre 9"/>
          <p:cNvSpPr/>
          <p:nvPr/>
        </p:nvSpPr>
        <p:spPr>
          <a:xfrm rot="3281729">
            <a:off x="3262650" y="608450"/>
            <a:ext cx="440829" cy="648660"/>
          </a:xfrm>
          <a:custGeom>
            <a:avLst/>
            <a:gdLst>
              <a:gd name="connsiteX0" fmla="*/ 130628 w 1233714"/>
              <a:gd name="connsiteY0" fmla="*/ 0 h 1538514"/>
              <a:gd name="connsiteX1" fmla="*/ 0 w 1233714"/>
              <a:gd name="connsiteY1" fmla="*/ 841828 h 1538514"/>
              <a:gd name="connsiteX2" fmla="*/ 275771 w 1233714"/>
              <a:gd name="connsiteY2" fmla="*/ 1538514 h 1538514"/>
              <a:gd name="connsiteX3" fmla="*/ 1233714 w 1233714"/>
              <a:gd name="connsiteY3" fmla="*/ 943428 h 1538514"/>
              <a:gd name="connsiteX4" fmla="*/ 914400 w 1233714"/>
              <a:gd name="connsiteY4" fmla="*/ 406400 h 1538514"/>
              <a:gd name="connsiteX5" fmla="*/ 130628 w 1233714"/>
              <a:gd name="connsiteY5" fmla="*/ 0 h 1538514"/>
              <a:gd name="connsiteX0" fmla="*/ 130628 w 1233714"/>
              <a:gd name="connsiteY0" fmla="*/ 10502 h 1549016"/>
              <a:gd name="connsiteX1" fmla="*/ 0 w 1233714"/>
              <a:gd name="connsiteY1" fmla="*/ 852330 h 1549016"/>
              <a:gd name="connsiteX2" fmla="*/ 275771 w 1233714"/>
              <a:gd name="connsiteY2" fmla="*/ 1549016 h 1549016"/>
              <a:gd name="connsiteX3" fmla="*/ 1233714 w 1233714"/>
              <a:gd name="connsiteY3" fmla="*/ 953930 h 1549016"/>
              <a:gd name="connsiteX4" fmla="*/ 914400 w 1233714"/>
              <a:gd name="connsiteY4" fmla="*/ 416902 h 1549016"/>
              <a:gd name="connsiteX5" fmla="*/ 130628 w 1233714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3401 w 1246487"/>
              <a:gd name="connsiteY0" fmla="*/ 3057 h 1541571"/>
              <a:gd name="connsiteX1" fmla="*/ 12773 w 1246487"/>
              <a:gd name="connsiteY1" fmla="*/ 844885 h 1541571"/>
              <a:gd name="connsiteX2" fmla="*/ 288544 w 1246487"/>
              <a:gd name="connsiteY2" fmla="*/ 1541571 h 1541571"/>
              <a:gd name="connsiteX3" fmla="*/ 1246487 w 1246487"/>
              <a:gd name="connsiteY3" fmla="*/ 946485 h 1541571"/>
              <a:gd name="connsiteX4" fmla="*/ 927173 w 1246487"/>
              <a:gd name="connsiteY4" fmla="*/ 409457 h 1541571"/>
              <a:gd name="connsiteX5" fmla="*/ 143401 w 1246487"/>
              <a:gd name="connsiteY5" fmla="*/ 3057 h 1541571"/>
              <a:gd name="connsiteX0" fmla="*/ 153840 w 1256926"/>
              <a:gd name="connsiteY0" fmla="*/ 92109 h 1630623"/>
              <a:gd name="connsiteX1" fmla="*/ 23212 w 1256926"/>
              <a:gd name="connsiteY1" fmla="*/ 933937 h 1630623"/>
              <a:gd name="connsiteX2" fmla="*/ 298983 w 1256926"/>
              <a:gd name="connsiteY2" fmla="*/ 1630623 h 1630623"/>
              <a:gd name="connsiteX3" fmla="*/ 1256926 w 1256926"/>
              <a:gd name="connsiteY3" fmla="*/ 1035537 h 1630623"/>
              <a:gd name="connsiteX4" fmla="*/ 937612 w 1256926"/>
              <a:gd name="connsiteY4" fmla="*/ 498509 h 1630623"/>
              <a:gd name="connsiteX5" fmla="*/ 153840 w 1256926"/>
              <a:gd name="connsiteY5" fmla="*/ 92109 h 1630623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66767"/>
              <a:gd name="connsiteY0" fmla="*/ 0 h 1625600"/>
              <a:gd name="connsiteX1" fmla="*/ 12774 w 1266767"/>
              <a:gd name="connsiteY1" fmla="*/ 841828 h 1625600"/>
              <a:gd name="connsiteX2" fmla="*/ 390145 w 1266767"/>
              <a:gd name="connsiteY2" fmla="*/ 1625600 h 1625600"/>
              <a:gd name="connsiteX3" fmla="*/ 1246488 w 1266767"/>
              <a:gd name="connsiteY3" fmla="*/ 943428 h 1625600"/>
              <a:gd name="connsiteX4" fmla="*/ 927174 w 1266767"/>
              <a:gd name="connsiteY4" fmla="*/ 406400 h 1625600"/>
              <a:gd name="connsiteX5" fmla="*/ 143402 w 1266767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54316 w 1257402"/>
              <a:gd name="connsiteY0" fmla="*/ 349 h 1625949"/>
              <a:gd name="connsiteX1" fmla="*/ 23688 w 1257402"/>
              <a:gd name="connsiteY1" fmla="*/ 842177 h 1625949"/>
              <a:gd name="connsiteX2" fmla="*/ 401059 w 1257402"/>
              <a:gd name="connsiteY2" fmla="*/ 1625949 h 1625949"/>
              <a:gd name="connsiteX3" fmla="*/ 1257402 w 1257402"/>
              <a:gd name="connsiteY3" fmla="*/ 943777 h 1625949"/>
              <a:gd name="connsiteX4" fmla="*/ 154316 w 1257402"/>
              <a:gd name="connsiteY4" fmla="*/ 349 h 1625949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401 w 1569013"/>
              <a:gd name="connsiteY0" fmla="*/ 0 h 1979058"/>
              <a:gd name="connsiteX1" fmla="*/ 335299 w 1569013"/>
              <a:gd name="connsiteY1" fmla="*/ 1195286 h 1979058"/>
              <a:gd name="connsiteX2" fmla="*/ 712670 w 1569013"/>
              <a:gd name="connsiteY2" fmla="*/ 1979058 h 1979058"/>
              <a:gd name="connsiteX3" fmla="*/ 1569013 w 1569013"/>
              <a:gd name="connsiteY3" fmla="*/ 1296886 h 1979058"/>
              <a:gd name="connsiteX4" fmla="*/ 13401 w 1569013"/>
              <a:gd name="connsiteY4" fmla="*/ 0 h 1979058"/>
              <a:gd name="connsiteX0" fmla="*/ 20143 w 1575755"/>
              <a:gd name="connsiteY0" fmla="*/ 0 h 1979058"/>
              <a:gd name="connsiteX1" fmla="*/ 191199 w 1575755"/>
              <a:gd name="connsiteY1" fmla="*/ 1355948 h 1979058"/>
              <a:gd name="connsiteX2" fmla="*/ 719412 w 1575755"/>
              <a:gd name="connsiteY2" fmla="*/ 1979058 h 1979058"/>
              <a:gd name="connsiteX3" fmla="*/ 1575755 w 1575755"/>
              <a:gd name="connsiteY3" fmla="*/ 1296886 h 1979058"/>
              <a:gd name="connsiteX4" fmla="*/ 20143 w 1575755"/>
              <a:gd name="connsiteY4" fmla="*/ 0 h 1979058"/>
              <a:gd name="connsiteX0" fmla="*/ 20143 w 1575755"/>
              <a:gd name="connsiteY0" fmla="*/ 0 h 2332516"/>
              <a:gd name="connsiteX1" fmla="*/ 191199 w 1575755"/>
              <a:gd name="connsiteY1" fmla="*/ 1355948 h 2332516"/>
              <a:gd name="connsiteX2" fmla="*/ 794835 w 1575755"/>
              <a:gd name="connsiteY2" fmla="*/ 2332516 h 2332516"/>
              <a:gd name="connsiteX3" fmla="*/ 1575755 w 1575755"/>
              <a:gd name="connsiteY3" fmla="*/ 1296886 h 2332516"/>
              <a:gd name="connsiteX4" fmla="*/ 20143 w 1575755"/>
              <a:gd name="connsiteY4" fmla="*/ 0 h 2332516"/>
              <a:gd name="connsiteX0" fmla="*/ 20143 w 1952861"/>
              <a:gd name="connsiteY0" fmla="*/ 0 h 2332516"/>
              <a:gd name="connsiteX1" fmla="*/ 191199 w 1952861"/>
              <a:gd name="connsiteY1" fmla="*/ 1355948 h 2332516"/>
              <a:gd name="connsiteX2" fmla="*/ 794835 w 1952861"/>
              <a:gd name="connsiteY2" fmla="*/ 2332516 h 2332516"/>
              <a:gd name="connsiteX3" fmla="*/ 1952861 w 1952861"/>
              <a:gd name="connsiteY3" fmla="*/ 1875272 h 2332516"/>
              <a:gd name="connsiteX4" fmla="*/ 20143 w 1952861"/>
              <a:gd name="connsiteY4" fmla="*/ 0 h 2332516"/>
              <a:gd name="connsiteX0" fmla="*/ 35340 w 1968058"/>
              <a:gd name="connsiteY0" fmla="*/ 0 h 2332516"/>
              <a:gd name="connsiteX1" fmla="*/ 810032 w 1968058"/>
              <a:gd name="connsiteY1" fmla="*/ 2332516 h 2332516"/>
              <a:gd name="connsiteX2" fmla="*/ 1968058 w 1968058"/>
              <a:gd name="connsiteY2" fmla="*/ 1875272 h 2332516"/>
              <a:gd name="connsiteX3" fmla="*/ 35340 w 1968058"/>
              <a:gd name="connsiteY3" fmla="*/ 0 h 2332516"/>
              <a:gd name="connsiteX0" fmla="*/ 125936 w 2058654"/>
              <a:gd name="connsiteY0" fmla="*/ 0 h 2332516"/>
              <a:gd name="connsiteX1" fmla="*/ 900628 w 2058654"/>
              <a:gd name="connsiteY1" fmla="*/ 2332516 h 2332516"/>
              <a:gd name="connsiteX2" fmla="*/ 2058654 w 2058654"/>
              <a:gd name="connsiteY2" fmla="*/ 1875272 h 2332516"/>
              <a:gd name="connsiteX3" fmla="*/ 125936 w 2058654"/>
              <a:gd name="connsiteY3" fmla="*/ 0 h 2332516"/>
              <a:gd name="connsiteX0" fmla="*/ 46658 w 1979376"/>
              <a:gd name="connsiteY0" fmla="*/ 0 h 2332516"/>
              <a:gd name="connsiteX1" fmla="*/ 821350 w 1979376"/>
              <a:gd name="connsiteY1" fmla="*/ 2332516 h 2332516"/>
              <a:gd name="connsiteX2" fmla="*/ 1979376 w 1979376"/>
              <a:gd name="connsiteY2" fmla="*/ 1875272 h 2332516"/>
              <a:gd name="connsiteX3" fmla="*/ 46658 w 1979376"/>
              <a:gd name="connsiteY3" fmla="*/ 0 h 2332516"/>
              <a:gd name="connsiteX0" fmla="*/ 46658 w 1903956"/>
              <a:gd name="connsiteY0" fmla="*/ 0 h 2332516"/>
              <a:gd name="connsiteX1" fmla="*/ 821350 w 1903956"/>
              <a:gd name="connsiteY1" fmla="*/ 2332516 h 2332516"/>
              <a:gd name="connsiteX2" fmla="*/ 1903956 w 1903956"/>
              <a:gd name="connsiteY2" fmla="*/ 1714611 h 2332516"/>
              <a:gd name="connsiteX3" fmla="*/ 46658 w 1903956"/>
              <a:gd name="connsiteY3" fmla="*/ 0 h 233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3956" h="2332516">
                <a:moveTo>
                  <a:pt x="46658" y="0"/>
                </a:moveTo>
                <a:cubicBezTo>
                  <a:pt x="-184060" y="815258"/>
                  <a:pt x="499230" y="2019971"/>
                  <a:pt x="821350" y="2332516"/>
                </a:cubicBezTo>
                <a:lnTo>
                  <a:pt x="1903956" y="1714611"/>
                </a:lnTo>
                <a:cubicBezTo>
                  <a:pt x="1862832" y="1443678"/>
                  <a:pt x="673191" y="104018"/>
                  <a:pt x="46658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orma libre 14"/>
          <p:cNvSpPr/>
          <p:nvPr/>
        </p:nvSpPr>
        <p:spPr>
          <a:xfrm rot="6675855">
            <a:off x="4320213" y="1648503"/>
            <a:ext cx="1877721" cy="1129864"/>
          </a:xfrm>
          <a:custGeom>
            <a:avLst/>
            <a:gdLst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6" fmla="*/ 0 w 2002972"/>
              <a:gd name="connsiteY6" fmla="*/ 0 h 1654628"/>
              <a:gd name="connsiteX0" fmla="*/ 0 w 2058908"/>
              <a:gd name="connsiteY0" fmla="*/ 0 h 1654628"/>
              <a:gd name="connsiteX1" fmla="*/ 478972 w 2058908"/>
              <a:gd name="connsiteY1" fmla="*/ 1378857 h 1654628"/>
              <a:gd name="connsiteX2" fmla="*/ 2002972 w 2058908"/>
              <a:gd name="connsiteY2" fmla="*/ 1654628 h 1654628"/>
              <a:gd name="connsiteX3" fmla="*/ 1567543 w 2058908"/>
              <a:gd name="connsiteY3" fmla="*/ 391885 h 1654628"/>
              <a:gd name="connsiteX4" fmla="*/ 43543 w 2058908"/>
              <a:gd name="connsiteY4" fmla="*/ 58057 h 1654628"/>
              <a:gd name="connsiteX5" fmla="*/ 29029 w 2058908"/>
              <a:gd name="connsiteY5" fmla="*/ 43542 h 1654628"/>
              <a:gd name="connsiteX6" fmla="*/ 0 w 2058908"/>
              <a:gd name="connsiteY6" fmla="*/ 0 h 1654628"/>
              <a:gd name="connsiteX0" fmla="*/ 0 w 2058908"/>
              <a:gd name="connsiteY0" fmla="*/ 0 h 1720224"/>
              <a:gd name="connsiteX1" fmla="*/ 478972 w 2058908"/>
              <a:gd name="connsiteY1" fmla="*/ 1378857 h 1720224"/>
              <a:gd name="connsiteX2" fmla="*/ 2002972 w 2058908"/>
              <a:gd name="connsiteY2" fmla="*/ 1654628 h 1720224"/>
              <a:gd name="connsiteX3" fmla="*/ 1567543 w 2058908"/>
              <a:gd name="connsiteY3" fmla="*/ 391885 h 1720224"/>
              <a:gd name="connsiteX4" fmla="*/ 43543 w 2058908"/>
              <a:gd name="connsiteY4" fmla="*/ 58057 h 1720224"/>
              <a:gd name="connsiteX5" fmla="*/ 29029 w 2058908"/>
              <a:gd name="connsiteY5" fmla="*/ 43542 h 1720224"/>
              <a:gd name="connsiteX6" fmla="*/ 0 w 2058908"/>
              <a:gd name="connsiteY6" fmla="*/ 0 h 1720224"/>
              <a:gd name="connsiteX0" fmla="*/ 0 w 2029879"/>
              <a:gd name="connsiteY0" fmla="*/ 0 h 1676682"/>
              <a:gd name="connsiteX1" fmla="*/ 449943 w 2029879"/>
              <a:gd name="connsiteY1" fmla="*/ 1335315 h 1676682"/>
              <a:gd name="connsiteX2" fmla="*/ 1973943 w 2029879"/>
              <a:gd name="connsiteY2" fmla="*/ 1611086 h 1676682"/>
              <a:gd name="connsiteX3" fmla="*/ 1538514 w 2029879"/>
              <a:gd name="connsiteY3" fmla="*/ 348343 h 1676682"/>
              <a:gd name="connsiteX4" fmla="*/ 14514 w 2029879"/>
              <a:gd name="connsiteY4" fmla="*/ 14515 h 1676682"/>
              <a:gd name="connsiteX5" fmla="*/ 0 w 2029879"/>
              <a:gd name="connsiteY5" fmla="*/ 0 h 1676682"/>
              <a:gd name="connsiteX0" fmla="*/ 15017 w 2044896"/>
              <a:gd name="connsiteY0" fmla="*/ 0 h 1676682"/>
              <a:gd name="connsiteX1" fmla="*/ 464960 w 2044896"/>
              <a:gd name="connsiteY1" fmla="*/ 1335315 h 1676682"/>
              <a:gd name="connsiteX2" fmla="*/ 1988960 w 2044896"/>
              <a:gd name="connsiteY2" fmla="*/ 1611086 h 1676682"/>
              <a:gd name="connsiteX3" fmla="*/ 1553531 w 2044896"/>
              <a:gd name="connsiteY3" fmla="*/ 348343 h 1676682"/>
              <a:gd name="connsiteX4" fmla="*/ 29531 w 2044896"/>
              <a:gd name="connsiteY4" fmla="*/ 14515 h 1676682"/>
              <a:gd name="connsiteX5" fmla="*/ 15017 w 2044896"/>
              <a:gd name="connsiteY5" fmla="*/ 0 h 1676682"/>
              <a:gd name="connsiteX0" fmla="*/ 15017 w 2044896"/>
              <a:gd name="connsiteY0" fmla="*/ 0 h 1611987"/>
              <a:gd name="connsiteX1" fmla="*/ 464960 w 2044896"/>
              <a:gd name="connsiteY1" fmla="*/ 1335315 h 1611987"/>
              <a:gd name="connsiteX2" fmla="*/ 1988960 w 2044896"/>
              <a:gd name="connsiteY2" fmla="*/ 1611086 h 1611987"/>
              <a:gd name="connsiteX3" fmla="*/ 1553531 w 2044896"/>
              <a:gd name="connsiteY3" fmla="*/ 348343 h 1611987"/>
              <a:gd name="connsiteX4" fmla="*/ 29531 w 2044896"/>
              <a:gd name="connsiteY4" fmla="*/ 14515 h 1611987"/>
              <a:gd name="connsiteX5" fmla="*/ 15017 w 2044896"/>
              <a:gd name="connsiteY5" fmla="*/ 0 h 1611987"/>
              <a:gd name="connsiteX0" fmla="*/ 15017 w 2123256"/>
              <a:gd name="connsiteY0" fmla="*/ 0 h 1611987"/>
              <a:gd name="connsiteX1" fmla="*/ 464960 w 2123256"/>
              <a:gd name="connsiteY1" fmla="*/ 1335315 h 1611987"/>
              <a:gd name="connsiteX2" fmla="*/ 2076046 w 2123256"/>
              <a:gd name="connsiteY2" fmla="*/ 1611086 h 1611987"/>
              <a:gd name="connsiteX3" fmla="*/ 1553531 w 2123256"/>
              <a:gd name="connsiteY3" fmla="*/ 348343 h 1611987"/>
              <a:gd name="connsiteX4" fmla="*/ 29531 w 2123256"/>
              <a:gd name="connsiteY4" fmla="*/ 14515 h 1611987"/>
              <a:gd name="connsiteX5" fmla="*/ 15017 w 2123256"/>
              <a:gd name="connsiteY5" fmla="*/ 0 h 1611987"/>
              <a:gd name="connsiteX0" fmla="*/ 14572 w 2137325"/>
              <a:gd name="connsiteY0" fmla="*/ 0 h 1597473"/>
              <a:gd name="connsiteX1" fmla="*/ 479029 w 2137325"/>
              <a:gd name="connsiteY1" fmla="*/ 1320801 h 1597473"/>
              <a:gd name="connsiteX2" fmla="*/ 2090115 w 2137325"/>
              <a:gd name="connsiteY2" fmla="*/ 1596572 h 1597473"/>
              <a:gd name="connsiteX3" fmla="*/ 1567600 w 2137325"/>
              <a:gd name="connsiteY3" fmla="*/ 333829 h 1597473"/>
              <a:gd name="connsiteX4" fmla="*/ 43600 w 2137325"/>
              <a:gd name="connsiteY4" fmla="*/ 1 h 1597473"/>
              <a:gd name="connsiteX5" fmla="*/ 14572 w 2137325"/>
              <a:gd name="connsiteY5" fmla="*/ 0 h 1597473"/>
              <a:gd name="connsiteX0" fmla="*/ 14572 w 2127397"/>
              <a:gd name="connsiteY0" fmla="*/ 0 h 1597473"/>
              <a:gd name="connsiteX1" fmla="*/ 479029 w 2127397"/>
              <a:gd name="connsiteY1" fmla="*/ 1320801 h 1597473"/>
              <a:gd name="connsiteX2" fmla="*/ 2090115 w 2127397"/>
              <a:gd name="connsiteY2" fmla="*/ 1596572 h 1597473"/>
              <a:gd name="connsiteX3" fmla="*/ 1422457 w 2127397"/>
              <a:gd name="connsiteY3" fmla="*/ 246744 h 1597473"/>
              <a:gd name="connsiteX4" fmla="*/ 43600 w 2127397"/>
              <a:gd name="connsiteY4" fmla="*/ 1 h 1597473"/>
              <a:gd name="connsiteX5" fmla="*/ 14572 w 2127397"/>
              <a:gd name="connsiteY5" fmla="*/ 0 h 1597473"/>
              <a:gd name="connsiteX0" fmla="*/ 14572 w 2127397"/>
              <a:gd name="connsiteY0" fmla="*/ 58056 h 1655529"/>
              <a:gd name="connsiteX1" fmla="*/ 479029 w 2127397"/>
              <a:gd name="connsiteY1" fmla="*/ 1378857 h 1655529"/>
              <a:gd name="connsiteX2" fmla="*/ 2090115 w 2127397"/>
              <a:gd name="connsiteY2" fmla="*/ 1654628 h 1655529"/>
              <a:gd name="connsiteX3" fmla="*/ 1422457 w 2127397"/>
              <a:gd name="connsiteY3" fmla="*/ 304800 h 1655529"/>
              <a:gd name="connsiteX4" fmla="*/ 450000 w 2127397"/>
              <a:gd name="connsiteY4" fmla="*/ 0 h 1655529"/>
              <a:gd name="connsiteX5" fmla="*/ 14572 w 2127397"/>
              <a:gd name="connsiteY5" fmla="*/ 58056 h 1655529"/>
              <a:gd name="connsiteX0" fmla="*/ 14572 w 2127397"/>
              <a:gd name="connsiteY0" fmla="*/ 58056 h 1655529"/>
              <a:gd name="connsiteX1" fmla="*/ 479029 w 2127397"/>
              <a:gd name="connsiteY1" fmla="*/ 1378857 h 1655529"/>
              <a:gd name="connsiteX2" fmla="*/ 2090115 w 2127397"/>
              <a:gd name="connsiteY2" fmla="*/ 1654628 h 1655529"/>
              <a:gd name="connsiteX3" fmla="*/ 1422457 w 2127397"/>
              <a:gd name="connsiteY3" fmla="*/ 304800 h 1655529"/>
              <a:gd name="connsiteX4" fmla="*/ 725771 w 2127397"/>
              <a:gd name="connsiteY4" fmla="*/ 0 h 1655529"/>
              <a:gd name="connsiteX5" fmla="*/ 14572 w 2127397"/>
              <a:gd name="connsiteY5" fmla="*/ 58056 h 1655529"/>
              <a:gd name="connsiteX0" fmla="*/ 14572 w 2127397"/>
              <a:gd name="connsiteY0" fmla="*/ 75968 h 1673441"/>
              <a:gd name="connsiteX1" fmla="*/ 479029 w 2127397"/>
              <a:gd name="connsiteY1" fmla="*/ 1396769 h 1673441"/>
              <a:gd name="connsiteX2" fmla="*/ 2090115 w 2127397"/>
              <a:gd name="connsiteY2" fmla="*/ 1672540 h 1673441"/>
              <a:gd name="connsiteX3" fmla="*/ 1422457 w 2127397"/>
              <a:gd name="connsiteY3" fmla="*/ 322712 h 1673441"/>
              <a:gd name="connsiteX4" fmla="*/ 14572 w 2127397"/>
              <a:gd name="connsiteY4" fmla="*/ 75968 h 1673441"/>
              <a:gd name="connsiteX0" fmla="*/ 14572 w 2127397"/>
              <a:gd name="connsiteY0" fmla="*/ 37916 h 1635389"/>
              <a:gd name="connsiteX1" fmla="*/ 479029 w 2127397"/>
              <a:gd name="connsiteY1" fmla="*/ 1358717 h 1635389"/>
              <a:gd name="connsiteX2" fmla="*/ 2090115 w 2127397"/>
              <a:gd name="connsiteY2" fmla="*/ 1634488 h 1635389"/>
              <a:gd name="connsiteX3" fmla="*/ 1422457 w 2127397"/>
              <a:gd name="connsiteY3" fmla="*/ 284660 h 1635389"/>
              <a:gd name="connsiteX4" fmla="*/ 14572 w 2127397"/>
              <a:gd name="connsiteY4" fmla="*/ 37916 h 1635389"/>
              <a:gd name="connsiteX0" fmla="*/ 14572 w 2127397"/>
              <a:gd name="connsiteY0" fmla="*/ 37916 h 1634806"/>
              <a:gd name="connsiteX1" fmla="*/ 479029 w 2127397"/>
              <a:gd name="connsiteY1" fmla="*/ 1358717 h 1634806"/>
              <a:gd name="connsiteX2" fmla="*/ 2090115 w 2127397"/>
              <a:gd name="connsiteY2" fmla="*/ 1634488 h 1634806"/>
              <a:gd name="connsiteX3" fmla="*/ 1422457 w 2127397"/>
              <a:gd name="connsiteY3" fmla="*/ 284660 h 1634806"/>
              <a:gd name="connsiteX4" fmla="*/ 14572 w 2127397"/>
              <a:gd name="connsiteY4" fmla="*/ 37916 h 1634806"/>
              <a:gd name="connsiteX0" fmla="*/ 14572 w 2090115"/>
              <a:gd name="connsiteY0" fmla="*/ 37916 h 1634806"/>
              <a:gd name="connsiteX1" fmla="*/ 479029 w 2090115"/>
              <a:gd name="connsiteY1" fmla="*/ 1358717 h 1634806"/>
              <a:gd name="connsiteX2" fmla="*/ 2090115 w 2090115"/>
              <a:gd name="connsiteY2" fmla="*/ 1634488 h 1634806"/>
              <a:gd name="connsiteX3" fmla="*/ 1422457 w 2090115"/>
              <a:gd name="connsiteY3" fmla="*/ 284660 h 1634806"/>
              <a:gd name="connsiteX4" fmla="*/ 14572 w 2090115"/>
              <a:gd name="connsiteY4" fmla="*/ 37916 h 1634806"/>
              <a:gd name="connsiteX0" fmla="*/ 14572 w 2191715"/>
              <a:gd name="connsiteY0" fmla="*/ 37916 h 1591900"/>
              <a:gd name="connsiteX1" fmla="*/ 479029 w 2191715"/>
              <a:gd name="connsiteY1" fmla="*/ 1358717 h 1591900"/>
              <a:gd name="connsiteX2" fmla="*/ 2191715 w 2191715"/>
              <a:gd name="connsiteY2" fmla="*/ 1590945 h 1591900"/>
              <a:gd name="connsiteX3" fmla="*/ 1422457 w 2191715"/>
              <a:gd name="connsiteY3" fmla="*/ 284660 h 1591900"/>
              <a:gd name="connsiteX4" fmla="*/ 14572 w 2191715"/>
              <a:gd name="connsiteY4" fmla="*/ 37916 h 1591900"/>
              <a:gd name="connsiteX0" fmla="*/ 14572 w 2191715"/>
              <a:gd name="connsiteY0" fmla="*/ 37916 h 1626128"/>
              <a:gd name="connsiteX1" fmla="*/ 479029 w 2191715"/>
              <a:gd name="connsiteY1" fmla="*/ 1358717 h 1626128"/>
              <a:gd name="connsiteX2" fmla="*/ 2191715 w 2191715"/>
              <a:gd name="connsiteY2" fmla="*/ 1590945 h 1626128"/>
              <a:gd name="connsiteX3" fmla="*/ 1422457 w 2191715"/>
              <a:gd name="connsiteY3" fmla="*/ 284660 h 1626128"/>
              <a:gd name="connsiteX4" fmla="*/ 14572 w 2191715"/>
              <a:gd name="connsiteY4" fmla="*/ 37916 h 1626128"/>
              <a:gd name="connsiteX0" fmla="*/ 14572 w 2191715"/>
              <a:gd name="connsiteY0" fmla="*/ 37916 h 1626128"/>
              <a:gd name="connsiteX1" fmla="*/ 479029 w 2191715"/>
              <a:gd name="connsiteY1" fmla="*/ 1358717 h 1626128"/>
              <a:gd name="connsiteX2" fmla="*/ 2191715 w 2191715"/>
              <a:gd name="connsiteY2" fmla="*/ 1590945 h 1626128"/>
              <a:gd name="connsiteX3" fmla="*/ 1422457 w 2191715"/>
              <a:gd name="connsiteY3" fmla="*/ 284660 h 1626128"/>
              <a:gd name="connsiteX4" fmla="*/ 14572 w 2191715"/>
              <a:gd name="connsiteY4" fmla="*/ 37916 h 1626128"/>
              <a:gd name="connsiteX0" fmla="*/ 14572 w 2148172"/>
              <a:gd name="connsiteY0" fmla="*/ 37916 h 1602478"/>
              <a:gd name="connsiteX1" fmla="*/ 479029 w 2148172"/>
              <a:gd name="connsiteY1" fmla="*/ 1358717 h 1602478"/>
              <a:gd name="connsiteX2" fmla="*/ 2148172 w 2148172"/>
              <a:gd name="connsiteY2" fmla="*/ 1561916 h 1602478"/>
              <a:gd name="connsiteX3" fmla="*/ 1422457 w 2148172"/>
              <a:gd name="connsiteY3" fmla="*/ 284660 h 1602478"/>
              <a:gd name="connsiteX4" fmla="*/ 14572 w 2148172"/>
              <a:gd name="connsiteY4" fmla="*/ 37916 h 1602478"/>
              <a:gd name="connsiteX0" fmla="*/ 14572 w 2148172"/>
              <a:gd name="connsiteY0" fmla="*/ 37916 h 1602478"/>
              <a:gd name="connsiteX1" fmla="*/ 479029 w 2148172"/>
              <a:gd name="connsiteY1" fmla="*/ 1358717 h 1602478"/>
              <a:gd name="connsiteX2" fmla="*/ 2148172 w 2148172"/>
              <a:gd name="connsiteY2" fmla="*/ 1561916 h 1602478"/>
              <a:gd name="connsiteX3" fmla="*/ 1393428 w 2148172"/>
              <a:gd name="connsiteY3" fmla="*/ 284660 h 1602478"/>
              <a:gd name="connsiteX4" fmla="*/ 14572 w 2148172"/>
              <a:gd name="connsiteY4" fmla="*/ 37916 h 1602478"/>
              <a:gd name="connsiteX0" fmla="*/ 14152 w 2147752"/>
              <a:gd name="connsiteY0" fmla="*/ 37916 h 1602478"/>
              <a:gd name="connsiteX1" fmla="*/ 493123 w 2147752"/>
              <a:gd name="connsiteY1" fmla="*/ 1358717 h 1602478"/>
              <a:gd name="connsiteX2" fmla="*/ 2147752 w 2147752"/>
              <a:gd name="connsiteY2" fmla="*/ 1561916 h 1602478"/>
              <a:gd name="connsiteX3" fmla="*/ 1393008 w 2147752"/>
              <a:gd name="connsiteY3" fmla="*/ 284660 h 1602478"/>
              <a:gd name="connsiteX4" fmla="*/ 14152 w 2147752"/>
              <a:gd name="connsiteY4" fmla="*/ 37916 h 1602478"/>
              <a:gd name="connsiteX0" fmla="*/ 14152 w 2147752"/>
              <a:gd name="connsiteY0" fmla="*/ 37916 h 1622236"/>
              <a:gd name="connsiteX1" fmla="*/ 493123 w 2147752"/>
              <a:gd name="connsiteY1" fmla="*/ 1358717 h 1622236"/>
              <a:gd name="connsiteX2" fmla="*/ 2147752 w 2147752"/>
              <a:gd name="connsiteY2" fmla="*/ 1561916 h 1622236"/>
              <a:gd name="connsiteX3" fmla="*/ 1393008 w 2147752"/>
              <a:gd name="connsiteY3" fmla="*/ 284660 h 1622236"/>
              <a:gd name="connsiteX4" fmla="*/ 14152 w 2147752"/>
              <a:gd name="connsiteY4" fmla="*/ 37916 h 1622236"/>
              <a:gd name="connsiteX0" fmla="*/ 12685 w 2146285"/>
              <a:gd name="connsiteY0" fmla="*/ 37916 h 1644483"/>
              <a:gd name="connsiteX1" fmla="*/ 549713 w 2146285"/>
              <a:gd name="connsiteY1" fmla="*/ 1416774 h 1644483"/>
              <a:gd name="connsiteX2" fmla="*/ 2146285 w 2146285"/>
              <a:gd name="connsiteY2" fmla="*/ 1561916 h 1644483"/>
              <a:gd name="connsiteX3" fmla="*/ 1391541 w 2146285"/>
              <a:gd name="connsiteY3" fmla="*/ 284660 h 1644483"/>
              <a:gd name="connsiteX4" fmla="*/ 12685 w 2146285"/>
              <a:gd name="connsiteY4" fmla="*/ 37916 h 1644483"/>
              <a:gd name="connsiteX0" fmla="*/ 15828 w 2149428"/>
              <a:gd name="connsiteY0" fmla="*/ 37916 h 1644483"/>
              <a:gd name="connsiteX1" fmla="*/ 552856 w 2149428"/>
              <a:gd name="connsiteY1" fmla="*/ 1416774 h 1644483"/>
              <a:gd name="connsiteX2" fmla="*/ 2149428 w 2149428"/>
              <a:gd name="connsiteY2" fmla="*/ 1561916 h 1644483"/>
              <a:gd name="connsiteX3" fmla="*/ 1394684 w 2149428"/>
              <a:gd name="connsiteY3" fmla="*/ 284660 h 1644483"/>
              <a:gd name="connsiteX4" fmla="*/ 15828 w 2149428"/>
              <a:gd name="connsiteY4" fmla="*/ 37916 h 1644483"/>
              <a:gd name="connsiteX0" fmla="*/ 15828 w 2149428"/>
              <a:gd name="connsiteY0" fmla="*/ 37916 h 1625819"/>
              <a:gd name="connsiteX1" fmla="*/ 552856 w 2149428"/>
              <a:gd name="connsiteY1" fmla="*/ 1416774 h 1625819"/>
              <a:gd name="connsiteX2" fmla="*/ 2149428 w 2149428"/>
              <a:gd name="connsiteY2" fmla="*/ 1561916 h 1625819"/>
              <a:gd name="connsiteX3" fmla="*/ 1394684 w 2149428"/>
              <a:gd name="connsiteY3" fmla="*/ 284660 h 1625819"/>
              <a:gd name="connsiteX4" fmla="*/ 15828 w 2149428"/>
              <a:gd name="connsiteY4" fmla="*/ 37916 h 1625819"/>
              <a:gd name="connsiteX0" fmla="*/ 13012 w 2146612"/>
              <a:gd name="connsiteY0" fmla="*/ 37916 h 1625819"/>
              <a:gd name="connsiteX1" fmla="*/ 550040 w 2146612"/>
              <a:gd name="connsiteY1" fmla="*/ 1416774 h 1625819"/>
              <a:gd name="connsiteX2" fmla="*/ 2146612 w 2146612"/>
              <a:gd name="connsiteY2" fmla="*/ 1561916 h 1625819"/>
              <a:gd name="connsiteX3" fmla="*/ 1391868 w 2146612"/>
              <a:gd name="connsiteY3" fmla="*/ 284660 h 1625819"/>
              <a:gd name="connsiteX4" fmla="*/ 13012 w 2146612"/>
              <a:gd name="connsiteY4" fmla="*/ 37916 h 1625819"/>
              <a:gd name="connsiteX0" fmla="*/ 102225 w 2235825"/>
              <a:gd name="connsiteY0" fmla="*/ 37916 h 1625819"/>
              <a:gd name="connsiteX1" fmla="*/ 639253 w 2235825"/>
              <a:gd name="connsiteY1" fmla="*/ 1416774 h 1625819"/>
              <a:gd name="connsiteX2" fmla="*/ 2235825 w 2235825"/>
              <a:gd name="connsiteY2" fmla="*/ 1561916 h 1625819"/>
              <a:gd name="connsiteX3" fmla="*/ 1481081 w 2235825"/>
              <a:gd name="connsiteY3" fmla="*/ 284660 h 1625819"/>
              <a:gd name="connsiteX4" fmla="*/ 102225 w 2235825"/>
              <a:gd name="connsiteY4" fmla="*/ 37916 h 1625819"/>
              <a:gd name="connsiteX0" fmla="*/ 49664 w 2183264"/>
              <a:gd name="connsiteY0" fmla="*/ 37916 h 1666062"/>
              <a:gd name="connsiteX1" fmla="*/ 833435 w 2183264"/>
              <a:gd name="connsiteY1" fmla="*/ 1503860 h 1666062"/>
              <a:gd name="connsiteX2" fmla="*/ 2183264 w 2183264"/>
              <a:gd name="connsiteY2" fmla="*/ 1561916 h 1666062"/>
              <a:gd name="connsiteX3" fmla="*/ 1428520 w 2183264"/>
              <a:gd name="connsiteY3" fmla="*/ 284660 h 1666062"/>
              <a:gd name="connsiteX4" fmla="*/ 49664 w 2183264"/>
              <a:gd name="connsiteY4" fmla="*/ 37916 h 1666062"/>
              <a:gd name="connsiteX0" fmla="*/ 59235 w 2192835"/>
              <a:gd name="connsiteY0" fmla="*/ 37916 h 1643566"/>
              <a:gd name="connsiteX1" fmla="*/ 843006 w 2192835"/>
              <a:gd name="connsiteY1" fmla="*/ 1503860 h 1643566"/>
              <a:gd name="connsiteX2" fmla="*/ 2192835 w 2192835"/>
              <a:gd name="connsiteY2" fmla="*/ 1561916 h 1643566"/>
              <a:gd name="connsiteX3" fmla="*/ 1438091 w 2192835"/>
              <a:gd name="connsiteY3" fmla="*/ 284660 h 1643566"/>
              <a:gd name="connsiteX4" fmla="*/ 59235 w 2192835"/>
              <a:gd name="connsiteY4" fmla="*/ 37916 h 1643566"/>
              <a:gd name="connsiteX0" fmla="*/ 42411 w 2176011"/>
              <a:gd name="connsiteY0" fmla="*/ 37916 h 1667386"/>
              <a:gd name="connsiteX1" fmla="*/ 956811 w 2176011"/>
              <a:gd name="connsiteY1" fmla="*/ 1547403 h 1667386"/>
              <a:gd name="connsiteX2" fmla="*/ 2176011 w 2176011"/>
              <a:gd name="connsiteY2" fmla="*/ 1561916 h 1667386"/>
              <a:gd name="connsiteX3" fmla="*/ 1421267 w 2176011"/>
              <a:gd name="connsiteY3" fmla="*/ 284660 h 1667386"/>
              <a:gd name="connsiteX4" fmla="*/ 42411 w 2176011"/>
              <a:gd name="connsiteY4" fmla="*/ 37916 h 1667386"/>
              <a:gd name="connsiteX0" fmla="*/ 42411 w 2176011"/>
              <a:gd name="connsiteY0" fmla="*/ 37916 h 1649550"/>
              <a:gd name="connsiteX1" fmla="*/ 956811 w 2176011"/>
              <a:gd name="connsiteY1" fmla="*/ 1547403 h 1649550"/>
              <a:gd name="connsiteX2" fmla="*/ 2176011 w 2176011"/>
              <a:gd name="connsiteY2" fmla="*/ 1561916 h 1649550"/>
              <a:gd name="connsiteX3" fmla="*/ 1421267 w 2176011"/>
              <a:gd name="connsiteY3" fmla="*/ 284660 h 1649550"/>
              <a:gd name="connsiteX4" fmla="*/ 42411 w 2176011"/>
              <a:gd name="connsiteY4" fmla="*/ 37916 h 1649550"/>
              <a:gd name="connsiteX0" fmla="*/ 42411 w 2176011"/>
              <a:gd name="connsiteY0" fmla="*/ 37916 h 1639946"/>
              <a:gd name="connsiteX1" fmla="*/ 956811 w 2176011"/>
              <a:gd name="connsiteY1" fmla="*/ 1547403 h 1639946"/>
              <a:gd name="connsiteX2" fmla="*/ 2176011 w 2176011"/>
              <a:gd name="connsiteY2" fmla="*/ 1561916 h 1639946"/>
              <a:gd name="connsiteX3" fmla="*/ 1421267 w 2176011"/>
              <a:gd name="connsiteY3" fmla="*/ 284660 h 1639946"/>
              <a:gd name="connsiteX4" fmla="*/ 42411 w 2176011"/>
              <a:gd name="connsiteY4" fmla="*/ 37916 h 1639946"/>
              <a:gd name="connsiteX0" fmla="*/ 9862 w 2978703"/>
              <a:gd name="connsiteY0" fmla="*/ 73321 h 1585214"/>
              <a:gd name="connsiteX1" fmla="*/ 1759503 w 2978703"/>
              <a:gd name="connsiteY1" fmla="*/ 1461029 h 1585214"/>
              <a:gd name="connsiteX2" fmla="*/ 2978703 w 2978703"/>
              <a:gd name="connsiteY2" fmla="*/ 1475542 h 1585214"/>
              <a:gd name="connsiteX3" fmla="*/ 2223959 w 2978703"/>
              <a:gd name="connsiteY3" fmla="*/ 198286 h 1585214"/>
              <a:gd name="connsiteX4" fmla="*/ 9862 w 2978703"/>
              <a:gd name="connsiteY4" fmla="*/ 73321 h 1585214"/>
              <a:gd name="connsiteX0" fmla="*/ 9862 w 2978703"/>
              <a:gd name="connsiteY0" fmla="*/ 319695 h 1831588"/>
              <a:gd name="connsiteX1" fmla="*/ 1759503 w 2978703"/>
              <a:gd name="connsiteY1" fmla="*/ 1707403 h 1831588"/>
              <a:gd name="connsiteX2" fmla="*/ 2978703 w 2978703"/>
              <a:gd name="connsiteY2" fmla="*/ 1721916 h 1831588"/>
              <a:gd name="connsiteX3" fmla="*/ 1749165 w 2978703"/>
              <a:gd name="connsiteY3" fmla="*/ 89291 h 1831588"/>
              <a:gd name="connsiteX4" fmla="*/ 9862 w 2978703"/>
              <a:gd name="connsiteY4" fmla="*/ 319695 h 1831588"/>
              <a:gd name="connsiteX0" fmla="*/ 9862 w 2978703"/>
              <a:gd name="connsiteY0" fmla="*/ 319695 h 1831588"/>
              <a:gd name="connsiteX1" fmla="*/ 1759503 w 2978703"/>
              <a:gd name="connsiteY1" fmla="*/ 1707403 h 1831588"/>
              <a:gd name="connsiteX2" fmla="*/ 2978703 w 2978703"/>
              <a:gd name="connsiteY2" fmla="*/ 1721916 h 1831588"/>
              <a:gd name="connsiteX3" fmla="*/ 1749165 w 2978703"/>
              <a:gd name="connsiteY3" fmla="*/ 89291 h 1831588"/>
              <a:gd name="connsiteX4" fmla="*/ 9862 w 2978703"/>
              <a:gd name="connsiteY4" fmla="*/ 319695 h 1831588"/>
              <a:gd name="connsiteX0" fmla="*/ 17872 w 2986713"/>
              <a:gd name="connsiteY0" fmla="*/ 319695 h 1740231"/>
              <a:gd name="connsiteX1" fmla="*/ 1088993 w 2986713"/>
              <a:gd name="connsiteY1" fmla="*/ 1449967 h 1740231"/>
              <a:gd name="connsiteX2" fmla="*/ 2986713 w 2986713"/>
              <a:gd name="connsiteY2" fmla="*/ 1721916 h 1740231"/>
              <a:gd name="connsiteX3" fmla="*/ 1757175 w 2986713"/>
              <a:gd name="connsiteY3" fmla="*/ 89291 h 1740231"/>
              <a:gd name="connsiteX4" fmla="*/ 17872 w 2986713"/>
              <a:gd name="connsiteY4" fmla="*/ 319695 h 1740231"/>
              <a:gd name="connsiteX0" fmla="*/ 20237 w 2989078"/>
              <a:gd name="connsiteY0" fmla="*/ 319695 h 1752070"/>
              <a:gd name="connsiteX1" fmla="*/ 1091358 w 2989078"/>
              <a:gd name="connsiteY1" fmla="*/ 1449967 h 1752070"/>
              <a:gd name="connsiteX2" fmla="*/ 2989078 w 2989078"/>
              <a:gd name="connsiteY2" fmla="*/ 1721916 h 1752070"/>
              <a:gd name="connsiteX3" fmla="*/ 1759540 w 2989078"/>
              <a:gd name="connsiteY3" fmla="*/ 89291 h 1752070"/>
              <a:gd name="connsiteX4" fmla="*/ 20237 w 2989078"/>
              <a:gd name="connsiteY4" fmla="*/ 319695 h 1752070"/>
              <a:gd name="connsiteX0" fmla="*/ 15267 w 2984108"/>
              <a:gd name="connsiteY0" fmla="*/ 319695 h 1813677"/>
              <a:gd name="connsiteX1" fmla="*/ 1329649 w 2984108"/>
              <a:gd name="connsiteY1" fmla="*/ 1614773 h 1813677"/>
              <a:gd name="connsiteX2" fmla="*/ 2984108 w 2984108"/>
              <a:gd name="connsiteY2" fmla="*/ 1721916 h 1813677"/>
              <a:gd name="connsiteX3" fmla="*/ 1754570 w 2984108"/>
              <a:gd name="connsiteY3" fmla="*/ 89291 h 1813677"/>
              <a:gd name="connsiteX4" fmla="*/ 15267 w 2984108"/>
              <a:gd name="connsiteY4" fmla="*/ 319695 h 1813677"/>
              <a:gd name="connsiteX0" fmla="*/ 0 w 2968841"/>
              <a:gd name="connsiteY0" fmla="*/ 319695 h 1813677"/>
              <a:gd name="connsiteX1" fmla="*/ 1314382 w 2968841"/>
              <a:gd name="connsiteY1" fmla="*/ 1614773 h 1813677"/>
              <a:gd name="connsiteX2" fmla="*/ 2968841 w 2968841"/>
              <a:gd name="connsiteY2" fmla="*/ 1721916 h 1813677"/>
              <a:gd name="connsiteX3" fmla="*/ 1739303 w 2968841"/>
              <a:gd name="connsiteY3" fmla="*/ 89291 h 1813677"/>
              <a:gd name="connsiteX4" fmla="*/ 0 w 2968841"/>
              <a:gd name="connsiteY4" fmla="*/ 319695 h 1813677"/>
              <a:gd name="connsiteX0" fmla="*/ 0 w 2968841"/>
              <a:gd name="connsiteY0" fmla="*/ 341661 h 1835643"/>
              <a:gd name="connsiteX1" fmla="*/ 1314382 w 2968841"/>
              <a:gd name="connsiteY1" fmla="*/ 1636739 h 1835643"/>
              <a:gd name="connsiteX2" fmla="*/ 2968841 w 2968841"/>
              <a:gd name="connsiteY2" fmla="*/ 1743882 h 1835643"/>
              <a:gd name="connsiteX3" fmla="*/ 1739303 w 2968841"/>
              <a:gd name="connsiteY3" fmla="*/ 111257 h 1835643"/>
              <a:gd name="connsiteX4" fmla="*/ 0 w 2968841"/>
              <a:gd name="connsiteY4" fmla="*/ 341661 h 1835643"/>
              <a:gd name="connsiteX0" fmla="*/ 0 w 3121401"/>
              <a:gd name="connsiteY0" fmla="*/ 341661 h 1835204"/>
              <a:gd name="connsiteX1" fmla="*/ 1314382 w 3121401"/>
              <a:gd name="connsiteY1" fmla="*/ 1636739 h 1835204"/>
              <a:gd name="connsiteX2" fmla="*/ 3121401 w 3121401"/>
              <a:gd name="connsiteY2" fmla="*/ 1793304 h 1835204"/>
              <a:gd name="connsiteX3" fmla="*/ 1739303 w 3121401"/>
              <a:gd name="connsiteY3" fmla="*/ 111257 h 1835204"/>
              <a:gd name="connsiteX4" fmla="*/ 0 w 3121401"/>
              <a:gd name="connsiteY4" fmla="*/ 341661 h 183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1401" h="1835204">
                <a:moveTo>
                  <a:pt x="0" y="341661"/>
                </a:moveTo>
                <a:cubicBezTo>
                  <a:pt x="254474" y="851732"/>
                  <a:pt x="794148" y="1394798"/>
                  <a:pt x="1314382" y="1636739"/>
                </a:cubicBezTo>
                <a:cubicBezTo>
                  <a:pt x="1834616" y="1878680"/>
                  <a:pt x="2548087" y="1856198"/>
                  <a:pt x="3121401" y="1793304"/>
                </a:cubicBezTo>
                <a:cubicBezTo>
                  <a:pt x="3056086" y="1338523"/>
                  <a:pt x="2458477" y="528724"/>
                  <a:pt x="1739303" y="111257"/>
                </a:cubicBezTo>
                <a:cubicBezTo>
                  <a:pt x="1393379" y="-154838"/>
                  <a:pt x="474320" y="110604"/>
                  <a:pt x="0" y="341661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Forma libre 15"/>
          <p:cNvSpPr/>
          <p:nvPr/>
        </p:nvSpPr>
        <p:spPr>
          <a:xfrm rot="21411844" flipH="1">
            <a:off x="2729890" y="3605499"/>
            <a:ext cx="586733" cy="726962"/>
          </a:xfrm>
          <a:custGeom>
            <a:avLst/>
            <a:gdLst>
              <a:gd name="connsiteX0" fmla="*/ 275771 w 827314"/>
              <a:gd name="connsiteY0" fmla="*/ 1045029 h 1045029"/>
              <a:gd name="connsiteX1" fmla="*/ 333828 w 827314"/>
              <a:gd name="connsiteY1" fmla="*/ 1045029 h 1045029"/>
              <a:gd name="connsiteX2" fmla="*/ 827314 w 827314"/>
              <a:gd name="connsiteY2" fmla="*/ 1030514 h 1045029"/>
              <a:gd name="connsiteX3" fmla="*/ 522514 w 827314"/>
              <a:gd name="connsiteY3" fmla="*/ 0 h 1045029"/>
              <a:gd name="connsiteX4" fmla="*/ 0 w 827314"/>
              <a:gd name="connsiteY4" fmla="*/ 0 h 1045029"/>
              <a:gd name="connsiteX5" fmla="*/ 275771 w 827314"/>
              <a:gd name="connsiteY5" fmla="*/ 1045029 h 1045029"/>
              <a:gd name="connsiteX0" fmla="*/ 275771 w 827314"/>
              <a:gd name="connsiteY0" fmla="*/ 1045029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5" fmla="*/ 275771 w 827314"/>
              <a:gd name="connsiteY5" fmla="*/ 1045029 h 1111292"/>
              <a:gd name="connsiteX0" fmla="*/ 0 w 827314"/>
              <a:gd name="connsiteY0" fmla="*/ 0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33137"/>
              <a:gd name="connsiteY0" fmla="*/ 0 h 1219201"/>
              <a:gd name="connsiteX1" fmla="*/ 261257 w 833137"/>
              <a:gd name="connsiteY1" fmla="*/ 1219201 h 1219201"/>
              <a:gd name="connsiteX2" fmla="*/ 827314 w 833137"/>
              <a:gd name="connsiteY2" fmla="*/ 1030514 h 1219201"/>
              <a:gd name="connsiteX3" fmla="*/ 522514 w 833137"/>
              <a:gd name="connsiteY3" fmla="*/ 0 h 1219201"/>
              <a:gd name="connsiteX4" fmla="*/ 0 w 833137"/>
              <a:gd name="connsiteY4" fmla="*/ 0 h 1219201"/>
              <a:gd name="connsiteX0" fmla="*/ 0 w 831844"/>
              <a:gd name="connsiteY0" fmla="*/ 0 h 1219201"/>
              <a:gd name="connsiteX1" fmla="*/ 261257 w 831844"/>
              <a:gd name="connsiteY1" fmla="*/ 1219201 h 1219201"/>
              <a:gd name="connsiteX2" fmla="*/ 827314 w 831844"/>
              <a:gd name="connsiteY2" fmla="*/ 1030514 h 1219201"/>
              <a:gd name="connsiteX3" fmla="*/ 522514 w 831844"/>
              <a:gd name="connsiteY3" fmla="*/ 0 h 1219201"/>
              <a:gd name="connsiteX4" fmla="*/ 0 w 831844"/>
              <a:gd name="connsiteY4" fmla="*/ 0 h 1219201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27314"/>
              <a:gd name="connsiteY0" fmla="*/ 0 h 1164906"/>
              <a:gd name="connsiteX1" fmla="*/ 174172 w 827314"/>
              <a:gd name="connsiteY1" fmla="*/ 1161144 h 1164906"/>
              <a:gd name="connsiteX2" fmla="*/ 827314 w 827314"/>
              <a:gd name="connsiteY2" fmla="*/ 1030514 h 1164906"/>
              <a:gd name="connsiteX3" fmla="*/ 522514 w 827314"/>
              <a:gd name="connsiteY3" fmla="*/ 0 h 1164906"/>
              <a:gd name="connsiteX4" fmla="*/ 0 w 827314"/>
              <a:gd name="connsiteY4" fmla="*/ 0 h 1164906"/>
              <a:gd name="connsiteX0" fmla="*/ 0 w 769257"/>
              <a:gd name="connsiteY0" fmla="*/ 0 h 1247301"/>
              <a:gd name="connsiteX1" fmla="*/ 174172 w 769257"/>
              <a:gd name="connsiteY1" fmla="*/ 1161144 h 1247301"/>
              <a:gd name="connsiteX2" fmla="*/ 769257 w 769257"/>
              <a:gd name="connsiteY2" fmla="*/ 1045028 h 1247301"/>
              <a:gd name="connsiteX3" fmla="*/ 522514 w 769257"/>
              <a:gd name="connsiteY3" fmla="*/ 0 h 1247301"/>
              <a:gd name="connsiteX4" fmla="*/ 0 w 769257"/>
              <a:gd name="connsiteY4" fmla="*/ 0 h 1247301"/>
              <a:gd name="connsiteX0" fmla="*/ 0 w 795869"/>
              <a:gd name="connsiteY0" fmla="*/ 0 h 1247301"/>
              <a:gd name="connsiteX1" fmla="*/ 174172 w 795869"/>
              <a:gd name="connsiteY1" fmla="*/ 1161144 h 1247301"/>
              <a:gd name="connsiteX2" fmla="*/ 769257 w 795869"/>
              <a:gd name="connsiteY2" fmla="*/ 1045028 h 1247301"/>
              <a:gd name="connsiteX3" fmla="*/ 522514 w 795869"/>
              <a:gd name="connsiteY3" fmla="*/ 0 h 1247301"/>
              <a:gd name="connsiteX4" fmla="*/ 0 w 795869"/>
              <a:gd name="connsiteY4" fmla="*/ 0 h 1247301"/>
              <a:gd name="connsiteX0" fmla="*/ 0 w 795869"/>
              <a:gd name="connsiteY0" fmla="*/ 0 h 1250831"/>
              <a:gd name="connsiteX1" fmla="*/ 174172 w 795869"/>
              <a:gd name="connsiteY1" fmla="*/ 1161144 h 1250831"/>
              <a:gd name="connsiteX2" fmla="*/ 769257 w 795869"/>
              <a:gd name="connsiteY2" fmla="*/ 1045028 h 1250831"/>
              <a:gd name="connsiteX3" fmla="*/ 522514 w 795869"/>
              <a:gd name="connsiteY3" fmla="*/ 0 h 1250831"/>
              <a:gd name="connsiteX4" fmla="*/ 0 w 795869"/>
              <a:gd name="connsiteY4" fmla="*/ 0 h 1250831"/>
              <a:gd name="connsiteX0" fmla="*/ 0 w 795869"/>
              <a:gd name="connsiteY0" fmla="*/ 0 h 1196103"/>
              <a:gd name="connsiteX1" fmla="*/ 174172 w 795869"/>
              <a:gd name="connsiteY1" fmla="*/ 1074058 h 1196103"/>
              <a:gd name="connsiteX2" fmla="*/ 769257 w 795869"/>
              <a:gd name="connsiteY2" fmla="*/ 1045028 h 1196103"/>
              <a:gd name="connsiteX3" fmla="*/ 522514 w 795869"/>
              <a:gd name="connsiteY3" fmla="*/ 0 h 1196103"/>
              <a:gd name="connsiteX4" fmla="*/ 0 w 795869"/>
              <a:gd name="connsiteY4" fmla="*/ 0 h 1196103"/>
              <a:gd name="connsiteX0" fmla="*/ 0 w 794004"/>
              <a:gd name="connsiteY0" fmla="*/ 0 h 1196103"/>
              <a:gd name="connsiteX1" fmla="*/ 174172 w 794004"/>
              <a:gd name="connsiteY1" fmla="*/ 1074058 h 1196103"/>
              <a:gd name="connsiteX2" fmla="*/ 769257 w 794004"/>
              <a:gd name="connsiteY2" fmla="*/ 1045028 h 1196103"/>
              <a:gd name="connsiteX3" fmla="*/ 493485 w 794004"/>
              <a:gd name="connsiteY3" fmla="*/ 0 h 1196103"/>
              <a:gd name="connsiteX4" fmla="*/ 0 w 794004"/>
              <a:gd name="connsiteY4" fmla="*/ 0 h 1196103"/>
              <a:gd name="connsiteX0" fmla="*/ 0 w 801242"/>
              <a:gd name="connsiteY0" fmla="*/ 0 h 1196103"/>
              <a:gd name="connsiteX1" fmla="*/ 174172 w 801242"/>
              <a:gd name="connsiteY1" fmla="*/ 1074058 h 1196103"/>
              <a:gd name="connsiteX2" fmla="*/ 769257 w 801242"/>
              <a:gd name="connsiteY2" fmla="*/ 1045028 h 1196103"/>
              <a:gd name="connsiteX3" fmla="*/ 493485 w 801242"/>
              <a:gd name="connsiteY3" fmla="*/ 0 h 1196103"/>
              <a:gd name="connsiteX4" fmla="*/ 0 w 801242"/>
              <a:gd name="connsiteY4" fmla="*/ 0 h 1196103"/>
              <a:gd name="connsiteX0" fmla="*/ 0 w 986665"/>
              <a:gd name="connsiteY0" fmla="*/ 0 h 1196103"/>
              <a:gd name="connsiteX1" fmla="*/ 359595 w 986665"/>
              <a:gd name="connsiteY1" fmla="*/ 1074058 h 1196103"/>
              <a:gd name="connsiteX2" fmla="*/ 954680 w 986665"/>
              <a:gd name="connsiteY2" fmla="*/ 1045028 h 1196103"/>
              <a:gd name="connsiteX3" fmla="*/ 678908 w 986665"/>
              <a:gd name="connsiteY3" fmla="*/ 0 h 1196103"/>
              <a:gd name="connsiteX4" fmla="*/ 0 w 986665"/>
              <a:gd name="connsiteY4" fmla="*/ 0 h 1196103"/>
              <a:gd name="connsiteX0" fmla="*/ 0 w 986665"/>
              <a:gd name="connsiteY0" fmla="*/ 0 h 1167236"/>
              <a:gd name="connsiteX1" fmla="*/ 359595 w 986665"/>
              <a:gd name="connsiteY1" fmla="*/ 1014358 h 1167236"/>
              <a:gd name="connsiteX2" fmla="*/ 954680 w 986665"/>
              <a:gd name="connsiteY2" fmla="*/ 1045028 h 1167236"/>
              <a:gd name="connsiteX3" fmla="*/ 678908 w 986665"/>
              <a:gd name="connsiteY3" fmla="*/ 0 h 1167236"/>
              <a:gd name="connsiteX4" fmla="*/ 0 w 986665"/>
              <a:gd name="connsiteY4" fmla="*/ 0 h 1167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665" h="1167236">
                <a:moveTo>
                  <a:pt x="0" y="0"/>
                </a:moveTo>
                <a:cubicBezTo>
                  <a:pt x="58057" y="387048"/>
                  <a:pt x="200482" y="840187"/>
                  <a:pt x="359595" y="1014358"/>
                </a:cubicBezTo>
                <a:cubicBezTo>
                  <a:pt x="518708" y="1188529"/>
                  <a:pt x="821632" y="1233714"/>
                  <a:pt x="954680" y="1045028"/>
                </a:cubicBezTo>
                <a:cubicBezTo>
                  <a:pt x="1070795" y="928913"/>
                  <a:pt x="845823" y="592667"/>
                  <a:pt x="678908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Forma libre 16"/>
          <p:cNvSpPr/>
          <p:nvPr/>
        </p:nvSpPr>
        <p:spPr>
          <a:xfrm flipH="1">
            <a:off x="3680932" y="3637122"/>
            <a:ext cx="586732" cy="744940"/>
          </a:xfrm>
          <a:custGeom>
            <a:avLst/>
            <a:gdLst>
              <a:gd name="connsiteX0" fmla="*/ 275771 w 827314"/>
              <a:gd name="connsiteY0" fmla="*/ 1045029 h 1045029"/>
              <a:gd name="connsiteX1" fmla="*/ 333828 w 827314"/>
              <a:gd name="connsiteY1" fmla="*/ 1045029 h 1045029"/>
              <a:gd name="connsiteX2" fmla="*/ 827314 w 827314"/>
              <a:gd name="connsiteY2" fmla="*/ 1030514 h 1045029"/>
              <a:gd name="connsiteX3" fmla="*/ 522514 w 827314"/>
              <a:gd name="connsiteY3" fmla="*/ 0 h 1045029"/>
              <a:gd name="connsiteX4" fmla="*/ 0 w 827314"/>
              <a:gd name="connsiteY4" fmla="*/ 0 h 1045029"/>
              <a:gd name="connsiteX5" fmla="*/ 275771 w 827314"/>
              <a:gd name="connsiteY5" fmla="*/ 1045029 h 1045029"/>
              <a:gd name="connsiteX0" fmla="*/ 275771 w 827314"/>
              <a:gd name="connsiteY0" fmla="*/ 1045029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5" fmla="*/ 275771 w 827314"/>
              <a:gd name="connsiteY5" fmla="*/ 1045029 h 1111292"/>
              <a:gd name="connsiteX0" fmla="*/ 0 w 827314"/>
              <a:gd name="connsiteY0" fmla="*/ 0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33137"/>
              <a:gd name="connsiteY0" fmla="*/ 0 h 1219201"/>
              <a:gd name="connsiteX1" fmla="*/ 261257 w 833137"/>
              <a:gd name="connsiteY1" fmla="*/ 1219201 h 1219201"/>
              <a:gd name="connsiteX2" fmla="*/ 827314 w 833137"/>
              <a:gd name="connsiteY2" fmla="*/ 1030514 h 1219201"/>
              <a:gd name="connsiteX3" fmla="*/ 522514 w 833137"/>
              <a:gd name="connsiteY3" fmla="*/ 0 h 1219201"/>
              <a:gd name="connsiteX4" fmla="*/ 0 w 833137"/>
              <a:gd name="connsiteY4" fmla="*/ 0 h 1219201"/>
              <a:gd name="connsiteX0" fmla="*/ 0 w 831844"/>
              <a:gd name="connsiteY0" fmla="*/ 0 h 1219201"/>
              <a:gd name="connsiteX1" fmla="*/ 261257 w 831844"/>
              <a:gd name="connsiteY1" fmla="*/ 1219201 h 1219201"/>
              <a:gd name="connsiteX2" fmla="*/ 827314 w 831844"/>
              <a:gd name="connsiteY2" fmla="*/ 1030514 h 1219201"/>
              <a:gd name="connsiteX3" fmla="*/ 522514 w 831844"/>
              <a:gd name="connsiteY3" fmla="*/ 0 h 1219201"/>
              <a:gd name="connsiteX4" fmla="*/ 0 w 831844"/>
              <a:gd name="connsiteY4" fmla="*/ 0 h 1219201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27314"/>
              <a:gd name="connsiteY0" fmla="*/ 0 h 1164906"/>
              <a:gd name="connsiteX1" fmla="*/ 174172 w 827314"/>
              <a:gd name="connsiteY1" fmla="*/ 1161144 h 1164906"/>
              <a:gd name="connsiteX2" fmla="*/ 827314 w 827314"/>
              <a:gd name="connsiteY2" fmla="*/ 1030514 h 1164906"/>
              <a:gd name="connsiteX3" fmla="*/ 522514 w 827314"/>
              <a:gd name="connsiteY3" fmla="*/ 0 h 1164906"/>
              <a:gd name="connsiteX4" fmla="*/ 0 w 827314"/>
              <a:gd name="connsiteY4" fmla="*/ 0 h 1164906"/>
              <a:gd name="connsiteX0" fmla="*/ 0 w 769257"/>
              <a:gd name="connsiteY0" fmla="*/ 0 h 1247301"/>
              <a:gd name="connsiteX1" fmla="*/ 174172 w 769257"/>
              <a:gd name="connsiteY1" fmla="*/ 1161144 h 1247301"/>
              <a:gd name="connsiteX2" fmla="*/ 769257 w 769257"/>
              <a:gd name="connsiteY2" fmla="*/ 1045028 h 1247301"/>
              <a:gd name="connsiteX3" fmla="*/ 522514 w 769257"/>
              <a:gd name="connsiteY3" fmla="*/ 0 h 1247301"/>
              <a:gd name="connsiteX4" fmla="*/ 0 w 769257"/>
              <a:gd name="connsiteY4" fmla="*/ 0 h 1247301"/>
              <a:gd name="connsiteX0" fmla="*/ 0 w 795869"/>
              <a:gd name="connsiteY0" fmla="*/ 0 h 1247301"/>
              <a:gd name="connsiteX1" fmla="*/ 174172 w 795869"/>
              <a:gd name="connsiteY1" fmla="*/ 1161144 h 1247301"/>
              <a:gd name="connsiteX2" fmla="*/ 769257 w 795869"/>
              <a:gd name="connsiteY2" fmla="*/ 1045028 h 1247301"/>
              <a:gd name="connsiteX3" fmla="*/ 522514 w 795869"/>
              <a:gd name="connsiteY3" fmla="*/ 0 h 1247301"/>
              <a:gd name="connsiteX4" fmla="*/ 0 w 795869"/>
              <a:gd name="connsiteY4" fmla="*/ 0 h 1247301"/>
              <a:gd name="connsiteX0" fmla="*/ 0 w 795869"/>
              <a:gd name="connsiteY0" fmla="*/ 0 h 1250831"/>
              <a:gd name="connsiteX1" fmla="*/ 174172 w 795869"/>
              <a:gd name="connsiteY1" fmla="*/ 1161144 h 1250831"/>
              <a:gd name="connsiteX2" fmla="*/ 769257 w 795869"/>
              <a:gd name="connsiteY2" fmla="*/ 1045028 h 1250831"/>
              <a:gd name="connsiteX3" fmla="*/ 522514 w 795869"/>
              <a:gd name="connsiteY3" fmla="*/ 0 h 1250831"/>
              <a:gd name="connsiteX4" fmla="*/ 0 w 795869"/>
              <a:gd name="connsiteY4" fmla="*/ 0 h 1250831"/>
              <a:gd name="connsiteX0" fmla="*/ 0 w 795869"/>
              <a:gd name="connsiteY0" fmla="*/ 0 h 1196103"/>
              <a:gd name="connsiteX1" fmla="*/ 174172 w 795869"/>
              <a:gd name="connsiteY1" fmla="*/ 1074058 h 1196103"/>
              <a:gd name="connsiteX2" fmla="*/ 769257 w 795869"/>
              <a:gd name="connsiteY2" fmla="*/ 1045028 h 1196103"/>
              <a:gd name="connsiteX3" fmla="*/ 522514 w 795869"/>
              <a:gd name="connsiteY3" fmla="*/ 0 h 1196103"/>
              <a:gd name="connsiteX4" fmla="*/ 0 w 795869"/>
              <a:gd name="connsiteY4" fmla="*/ 0 h 1196103"/>
              <a:gd name="connsiteX0" fmla="*/ 0 w 794004"/>
              <a:gd name="connsiteY0" fmla="*/ 0 h 1196103"/>
              <a:gd name="connsiteX1" fmla="*/ 174172 w 794004"/>
              <a:gd name="connsiteY1" fmla="*/ 1074058 h 1196103"/>
              <a:gd name="connsiteX2" fmla="*/ 769257 w 794004"/>
              <a:gd name="connsiteY2" fmla="*/ 1045028 h 1196103"/>
              <a:gd name="connsiteX3" fmla="*/ 493485 w 794004"/>
              <a:gd name="connsiteY3" fmla="*/ 0 h 1196103"/>
              <a:gd name="connsiteX4" fmla="*/ 0 w 794004"/>
              <a:gd name="connsiteY4" fmla="*/ 0 h 1196103"/>
              <a:gd name="connsiteX0" fmla="*/ 0 w 801242"/>
              <a:gd name="connsiteY0" fmla="*/ 0 h 1196103"/>
              <a:gd name="connsiteX1" fmla="*/ 174172 w 801242"/>
              <a:gd name="connsiteY1" fmla="*/ 1074058 h 1196103"/>
              <a:gd name="connsiteX2" fmla="*/ 769257 w 801242"/>
              <a:gd name="connsiteY2" fmla="*/ 1045028 h 1196103"/>
              <a:gd name="connsiteX3" fmla="*/ 493485 w 801242"/>
              <a:gd name="connsiteY3" fmla="*/ 0 h 1196103"/>
              <a:gd name="connsiteX4" fmla="*/ 0 w 801242"/>
              <a:gd name="connsiteY4" fmla="*/ 0 h 1196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1242" h="1196103">
                <a:moveTo>
                  <a:pt x="0" y="0"/>
                </a:moveTo>
                <a:cubicBezTo>
                  <a:pt x="58057" y="387048"/>
                  <a:pt x="45963" y="899887"/>
                  <a:pt x="174172" y="1074058"/>
                </a:cubicBezTo>
                <a:cubicBezTo>
                  <a:pt x="302381" y="1248229"/>
                  <a:pt x="636209" y="1233714"/>
                  <a:pt x="769257" y="1045028"/>
                </a:cubicBezTo>
                <a:cubicBezTo>
                  <a:pt x="885372" y="928913"/>
                  <a:pt x="660400" y="592667"/>
                  <a:pt x="49348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orma libre 13"/>
          <p:cNvSpPr/>
          <p:nvPr/>
        </p:nvSpPr>
        <p:spPr>
          <a:xfrm flipH="1">
            <a:off x="2187893" y="2457385"/>
            <a:ext cx="2611214" cy="1890580"/>
          </a:xfrm>
          <a:custGeom>
            <a:avLst/>
            <a:gdLst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624115 w 3323772"/>
              <a:gd name="connsiteY1" fmla="*/ 101600 h 2510971"/>
              <a:gd name="connsiteX2" fmla="*/ 1175657 w 3323772"/>
              <a:gd name="connsiteY2" fmla="*/ 0 h 2510971"/>
              <a:gd name="connsiteX3" fmla="*/ 2612572 w 3323772"/>
              <a:gd name="connsiteY3" fmla="*/ 159657 h 2510971"/>
              <a:gd name="connsiteX4" fmla="*/ 3323772 w 3323772"/>
              <a:gd name="connsiteY4" fmla="*/ 478971 h 2510971"/>
              <a:gd name="connsiteX5" fmla="*/ 2902857 w 3323772"/>
              <a:gd name="connsiteY5" fmla="*/ 1349828 h 2510971"/>
              <a:gd name="connsiteX6" fmla="*/ 2656115 w 3323772"/>
              <a:gd name="connsiteY6" fmla="*/ 1480457 h 2510971"/>
              <a:gd name="connsiteX7" fmla="*/ 2902857 w 3323772"/>
              <a:gd name="connsiteY7" fmla="*/ 2206171 h 2510971"/>
              <a:gd name="connsiteX8" fmla="*/ 2641600 w 3323772"/>
              <a:gd name="connsiteY8" fmla="*/ 2510971 h 2510971"/>
              <a:gd name="connsiteX9" fmla="*/ 2162629 w 3323772"/>
              <a:gd name="connsiteY9" fmla="*/ 2119085 h 2510971"/>
              <a:gd name="connsiteX10" fmla="*/ 2177143 w 3323772"/>
              <a:gd name="connsiteY10" fmla="*/ 1582057 h 2510971"/>
              <a:gd name="connsiteX11" fmla="*/ 609600 w 3323772"/>
              <a:gd name="connsiteY11" fmla="*/ 1436914 h 2510971"/>
              <a:gd name="connsiteX12" fmla="*/ 885372 w 3323772"/>
              <a:gd name="connsiteY12" fmla="*/ 2264228 h 2510971"/>
              <a:gd name="connsiteX13" fmla="*/ 537029 w 3323772"/>
              <a:gd name="connsiteY13" fmla="*/ 2510971 h 2510971"/>
              <a:gd name="connsiteX14" fmla="*/ 116115 w 3323772"/>
              <a:gd name="connsiteY14" fmla="*/ 1770742 h 2510971"/>
              <a:gd name="connsiteX15" fmla="*/ 232229 w 3323772"/>
              <a:gd name="connsiteY15" fmla="*/ 1146628 h 2510971"/>
              <a:gd name="connsiteX16" fmla="*/ 0 w 3323772"/>
              <a:gd name="connsiteY16" fmla="*/ 711200 h 2510971"/>
              <a:gd name="connsiteX17" fmla="*/ 203200 w 3323772"/>
              <a:gd name="connsiteY17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624115 w 3323772"/>
              <a:gd name="connsiteY1" fmla="*/ 101600 h 2510971"/>
              <a:gd name="connsiteX2" fmla="*/ 1175657 w 3323772"/>
              <a:gd name="connsiteY2" fmla="*/ 0 h 2510971"/>
              <a:gd name="connsiteX3" fmla="*/ 2612572 w 3323772"/>
              <a:gd name="connsiteY3" fmla="*/ 159657 h 2510971"/>
              <a:gd name="connsiteX4" fmla="*/ 3323772 w 3323772"/>
              <a:gd name="connsiteY4" fmla="*/ 478971 h 2510971"/>
              <a:gd name="connsiteX5" fmla="*/ 2902857 w 3323772"/>
              <a:gd name="connsiteY5" fmla="*/ 1349828 h 2510971"/>
              <a:gd name="connsiteX6" fmla="*/ 2656115 w 3323772"/>
              <a:gd name="connsiteY6" fmla="*/ 1480457 h 2510971"/>
              <a:gd name="connsiteX7" fmla="*/ 2902857 w 3323772"/>
              <a:gd name="connsiteY7" fmla="*/ 2206171 h 2510971"/>
              <a:gd name="connsiteX8" fmla="*/ 2641600 w 3323772"/>
              <a:gd name="connsiteY8" fmla="*/ 2510971 h 2510971"/>
              <a:gd name="connsiteX9" fmla="*/ 2162629 w 3323772"/>
              <a:gd name="connsiteY9" fmla="*/ 2119085 h 2510971"/>
              <a:gd name="connsiteX10" fmla="*/ 2177143 w 3323772"/>
              <a:gd name="connsiteY10" fmla="*/ 1582057 h 2510971"/>
              <a:gd name="connsiteX11" fmla="*/ 609600 w 3323772"/>
              <a:gd name="connsiteY11" fmla="*/ 1436914 h 2510971"/>
              <a:gd name="connsiteX12" fmla="*/ 885372 w 3323772"/>
              <a:gd name="connsiteY12" fmla="*/ 2264228 h 2510971"/>
              <a:gd name="connsiteX13" fmla="*/ 537029 w 3323772"/>
              <a:gd name="connsiteY13" fmla="*/ 2510971 h 2510971"/>
              <a:gd name="connsiteX14" fmla="*/ 116115 w 3323772"/>
              <a:gd name="connsiteY14" fmla="*/ 1770742 h 2510971"/>
              <a:gd name="connsiteX15" fmla="*/ 232229 w 3323772"/>
              <a:gd name="connsiteY15" fmla="*/ 1146628 h 2510971"/>
              <a:gd name="connsiteX16" fmla="*/ 0 w 3323772"/>
              <a:gd name="connsiteY16" fmla="*/ 711200 h 2510971"/>
              <a:gd name="connsiteX17" fmla="*/ 203200 w 3323772"/>
              <a:gd name="connsiteY17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94301 h 2545615"/>
              <a:gd name="connsiteX1" fmla="*/ 1175657 w 3323772"/>
              <a:gd name="connsiteY1" fmla="*/ 34644 h 2545615"/>
              <a:gd name="connsiteX2" fmla="*/ 2612572 w 3323772"/>
              <a:gd name="connsiteY2" fmla="*/ 194301 h 2545615"/>
              <a:gd name="connsiteX3" fmla="*/ 3323772 w 3323772"/>
              <a:gd name="connsiteY3" fmla="*/ 513615 h 2545615"/>
              <a:gd name="connsiteX4" fmla="*/ 2902857 w 3323772"/>
              <a:gd name="connsiteY4" fmla="*/ 1384472 h 2545615"/>
              <a:gd name="connsiteX5" fmla="*/ 2656115 w 3323772"/>
              <a:gd name="connsiteY5" fmla="*/ 1515101 h 2545615"/>
              <a:gd name="connsiteX6" fmla="*/ 2902857 w 3323772"/>
              <a:gd name="connsiteY6" fmla="*/ 2240815 h 2545615"/>
              <a:gd name="connsiteX7" fmla="*/ 2641600 w 3323772"/>
              <a:gd name="connsiteY7" fmla="*/ 2545615 h 2545615"/>
              <a:gd name="connsiteX8" fmla="*/ 2162629 w 3323772"/>
              <a:gd name="connsiteY8" fmla="*/ 2153729 h 2545615"/>
              <a:gd name="connsiteX9" fmla="*/ 2177143 w 3323772"/>
              <a:gd name="connsiteY9" fmla="*/ 1616701 h 2545615"/>
              <a:gd name="connsiteX10" fmla="*/ 609600 w 3323772"/>
              <a:gd name="connsiteY10" fmla="*/ 1471558 h 2545615"/>
              <a:gd name="connsiteX11" fmla="*/ 885372 w 3323772"/>
              <a:gd name="connsiteY11" fmla="*/ 2298872 h 2545615"/>
              <a:gd name="connsiteX12" fmla="*/ 537029 w 3323772"/>
              <a:gd name="connsiteY12" fmla="*/ 2545615 h 2545615"/>
              <a:gd name="connsiteX13" fmla="*/ 116115 w 3323772"/>
              <a:gd name="connsiteY13" fmla="*/ 1805386 h 2545615"/>
              <a:gd name="connsiteX14" fmla="*/ 232229 w 3323772"/>
              <a:gd name="connsiteY14" fmla="*/ 1181272 h 2545615"/>
              <a:gd name="connsiteX15" fmla="*/ 0 w 3323772"/>
              <a:gd name="connsiteY15" fmla="*/ 745844 h 2545615"/>
              <a:gd name="connsiteX16" fmla="*/ 203200 w 3323772"/>
              <a:gd name="connsiteY16" fmla="*/ 194301 h 2545615"/>
              <a:gd name="connsiteX0" fmla="*/ 203200 w 3328240"/>
              <a:gd name="connsiteY0" fmla="*/ 194301 h 2545615"/>
              <a:gd name="connsiteX1" fmla="*/ 1175657 w 3328240"/>
              <a:gd name="connsiteY1" fmla="*/ 34644 h 2545615"/>
              <a:gd name="connsiteX2" fmla="*/ 2612572 w 3328240"/>
              <a:gd name="connsiteY2" fmla="*/ 194301 h 2545615"/>
              <a:gd name="connsiteX3" fmla="*/ 3323772 w 3328240"/>
              <a:gd name="connsiteY3" fmla="*/ 513615 h 2545615"/>
              <a:gd name="connsiteX4" fmla="*/ 2902857 w 3328240"/>
              <a:gd name="connsiteY4" fmla="*/ 1384472 h 2545615"/>
              <a:gd name="connsiteX5" fmla="*/ 2656115 w 3328240"/>
              <a:gd name="connsiteY5" fmla="*/ 1515101 h 2545615"/>
              <a:gd name="connsiteX6" fmla="*/ 2902857 w 3328240"/>
              <a:gd name="connsiteY6" fmla="*/ 2240815 h 2545615"/>
              <a:gd name="connsiteX7" fmla="*/ 2641600 w 3328240"/>
              <a:gd name="connsiteY7" fmla="*/ 2545615 h 2545615"/>
              <a:gd name="connsiteX8" fmla="*/ 2162629 w 3328240"/>
              <a:gd name="connsiteY8" fmla="*/ 2153729 h 2545615"/>
              <a:gd name="connsiteX9" fmla="*/ 2177143 w 3328240"/>
              <a:gd name="connsiteY9" fmla="*/ 1616701 h 2545615"/>
              <a:gd name="connsiteX10" fmla="*/ 609600 w 3328240"/>
              <a:gd name="connsiteY10" fmla="*/ 1471558 h 2545615"/>
              <a:gd name="connsiteX11" fmla="*/ 885372 w 3328240"/>
              <a:gd name="connsiteY11" fmla="*/ 2298872 h 2545615"/>
              <a:gd name="connsiteX12" fmla="*/ 537029 w 3328240"/>
              <a:gd name="connsiteY12" fmla="*/ 2545615 h 2545615"/>
              <a:gd name="connsiteX13" fmla="*/ 116115 w 3328240"/>
              <a:gd name="connsiteY13" fmla="*/ 1805386 h 2545615"/>
              <a:gd name="connsiteX14" fmla="*/ 232229 w 3328240"/>
              <a:gd name="connsiteY14" fmla="*/ 1181272 h 2545615"/>
              <a:gd name="connsiteX15" fmla="*/ 0 w 3328240"/>
              <a:gd name="connsiteY15" fmla="*/ 745844 h 2545615"/>
              <a:gd name="connsiteX16" fmla="*/ 203200 w 3328240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45143 w 3330874"/>
              <a:gd name="connsiteY13" fmla="*/ 1936014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45143 w 3330874"/>
              <a:gd name="connsiteY13" fmla="*/ 1936014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6852"/>
              <a:gd name="connsiteX1" fmla="*/ 1175657 w 3330874"/>
              <a:gd name="connsiteY1" fmla="*/ 34644 h 2546852"/>
              <a:gd name="connsiteX2" fmla="*/ 2612572 w 3330874"/>
              <a:gd name="connsiteY2" fmla="*/ 194301 h 2546852"/>
              <a:gd name="connsiteX3" fmla="*/ 3323772 w 3330874"/>
              <a:gd name="connsiteY3" fmla="*/ 513615 h 2546852"/>
              <a:gd name="connsiteX4" fmla="*/ 2902857 w 3330874"/>
              <a:gd name="connsiteY4" fmla="*/ 1384472 h 2546852"/>
              <a:gd name="connsiteX5" fmla="*/ 2656115 w 3330874"/>
              <a:gd name="connsiteY5" fmla="*/ 1515101 h 2546852"/>
              <a:gd name="connsiteX6" fmla="*/ 2902857 w 3330874"/>
              <a:gd name="connsiteY6" fmla="*/ 2240815 h 2546852"/>
              <a:gd name="connsiteX7" fmla="*/ 2641600 w 3330874"/>
              <a:gd name="connsiteY7" fmla="*/ 2545615 h 2546852"/>
              <a:gd name="connsiteX8" fmla="*/ 2162629 w 3330874"/>
              <a:gd name="connsiteY8" fmla="*/ 2153729 h 2546852"/>
              <a:gd name="connsiteX9" fmla="*/ 2177143 w 3330874"/>
              <a:gd name="connsiteY9" fmla="*/ 1616701 h 2546852"/>
              <a:gd name="connsiteX10" fmla="*/ 609600 w 3330874"/>
              <a:gd name="connsiteY10" fmla="*/ 1471558 h 2546852"/>
              <a:gd name="connsiteX11" fmla="*/ 885372 w 3330874"/>
              <a:gd name="connsiteY11" fmla="*/ 2298872 h 2546852"/>
              <a:gd name="connsiteX12" fmla="*/ 537029 w 3330874"/>
              <a:gd name="connsiteY12" fmla="*/ 2545615 h 2546852"/>
              <a:gd name="connsiteX13" fmla="*/ 145143 w 3330874"/>
              <a:gd name="connsiteY13" fmla="*/ 1936014 h 2546852"/>
              <a:gd name="connsiteX14" fmla="*/ 232229 w 3330874"/>
              <a:gd name="connsiteY14" fmla="*/ 1181272 h 2546852"/>
              <a:gd name="connsiteX15" fmla="*/ 0 w 3330874"/>
              <a:gd name="connsiteY15" fmla="*/ 745844 h 2546852"/>
              <a:gd name="connsiteX16" fmla="*/ 203200 w 3330874"/>
              <a:gd name="connsiteY16" fmla="*/ 194301 h 2546852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63406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63406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48892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48892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92435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92435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46686"/>
              <a:gd name="connsiteY0" fmla="*/ 194301 h 2560776"/>
              <a:gd name="connsiteX1" fmla="*/ 1176434 w 3346686"/>
              <a:gd name="connsiteY1" fmla="*/ 34644 h 2560776"/>
              <a:gd name="connsiteX2" fmla="*/ 2613349 w 3346686"/>
              <a:gd name="connsiteY2" fmla="*/ 194301 h 2560776"/>
              <a:gd name="connsiteX3" fmla="*/ 3324549 w 3346686"/>
              <a:gd name="connsiteY3" fmla="*/ 513615 h 2560776"/>
              <a:gd name="connsiteX4" fmla="*/ 3196157 w 3346686"/>
              <a:gd name="connsiteY4" fmla="*/ 1102712 h 2560776"/>
              <a:gd name="connsiteX5" fmla="*/ 2656892 w 3346686"/>
              <a:gd name="connsiteY5" fmla="*/ 1515101 h 2560776"/>
              <a:gd name="connsiteX6" fmla="*/ 2903634 w 3346686"/>
              <a:gd name="connsiteY6" fmla="*/ 2240815 h 2560776"/>
              <a:gd name="connsiteX7" fmla="*/ 2642377 w 3346686"/>
              <a:gd name="connsiteY7" fmla="*/ 2545615 h 2560776"/>
              <a:gd name="connsiteX8" fmla="*/ 2192435 w 3346686"/>
              <a:gd name="connsiteY8" fmla="*/ 2153729 h 2560776"/>
              <a:gd name="connsiteX9" fmla="*/ 2177920 w 3346686"/>
              <a:gd name="connsiteY9" fmla="*/ 1616701 h 2560776"/>
              <a:gd name="connsiteX10" fmla="*/ 610377 w 3346686"/>
              <a:gd name="connsiteY10" fmla="*/ 1471558 h 2560776"/>
              <a:gd name="connsiteX11" fmla="*/ 886149 w 3346686"/>
              <a:gd name="connsiteY11" fmla="*/ 2298872 h 2560776"/>
              <a:gd name="connsiteX12" fmla="*/ 537806 w 3346686"/>
              <a:gd name="connsiteY12" fmla="*/ 2545615 h 2560776"/>
              <a:gd name="connsiteX13" fmla="*/ 145920 w 3346686"/>
              <a:gd name="connsiteY13" fmla="*/ 1936014 h 2560776"/>
              <a:gd name="connsiteX14" fmla="*/ 233006 w 3346686"/>
              <a:gd name="connsiteY14" fmla="*/ 1181272 h 2560776"/>
              <a:gd name="connsiteX15" fmla="*/ 777 w 3346686"/>
              <a:gd name="connsiteY15" fmla="*/ 745844 h 2560776"/>
              <a:gd name="connsiteX16" fmla="*/ 203977 w 3346686"/>
              <a:gd name="connsiteY16" fmla="*/ 194301 h 2560776"/>
              <a:gd name="connsiteX0" fmla="*/ 203977 w 3346686"/>
              <a:gd name="connsiteY0" fmla="*/ 194301 h 2560776"/>
              <a:gd name="connsiteX1" fmla="*/ 1176434 w 3346686"/>
              <a:gd name="connsiteY1" fmla="*/ 34644 h 2560776"/>
              <a:gd name="connsiteX2" fmla="*/ 2613349 w 3346686"/>
              <a:gd name="connsiteY2" fmla="*/ 194301 h 2560776"/>
              <a:gd name="connsiteX3" fmla="*/ 3324549 w 3346686"/>
              <a:gd name="connsiteY3" fmla="*/ 513615 h 2560776"/>
              <a:gd name="connsiteX4" fmla="*/ 3196157 w 3346686"/>
              <a:gd name="connsiteY4" fmla="*/ 1102712 h 2560776"/>
              <a:gd name="connsiteX5" fmla="*/ 3014421 w 3346686"/>
              <a:gd name="connsiteY5" fmla="*/ 1248996 h 2560776"/>
              <a:gd name="connsiteX6" fmla="*/ 2903634 w 3346686"/>
              <a:gd name="connsiteY6" fmla="*/ 2240815 h 2560776"/>
              <a:gd name="connsiteX7" fmla="*/ 2642377 w 3346686"/>
              <a:gd name="connsiteY7" fmla="*/ 2545615 h 2560776"/>
              <a:gd name="connsiteX8" fmla="*/ 2192435 w 3346686"/>
              <a:gd name="connsiteY8" fmla="*/ 2153729 h 2560776"/>
              <a:gd name="connsiteX9" fmla="*/ 2177920 w 3346686"/>
              <a:gd name="connsiteY9" fmla="*/ 1616701 h 2560776"/>
              <a:gd name="connsiteX10" fmla="*/ 610377 w 3346686"/>
              <a:gd name="connsiteY10" fmla="*/ 1471558 h 2560776"/>
              <a:gd name="connsiteX11" fmla="*/ 886149 w 3346686"/>
              <a:gd name="connsiteY11" fmla="*/ 2298872 h 2560776"/>
              <a:gd name="connsiteX12" fmla="*/ 537806 w 3346686"/>
              <a:gd name="connsiteY12" fmla="*/ 2545615 h 2560776"/>
              <a:gd name="connsiteX13" fmla="*/ 145920 w 3346686"/>
              <a:gd name="connsiteY13" fmla="*/ 1936014 h 2560776"/>
              <a:gd name="connsiteX14" fmla="*/ 233006 w 3346686"/>
              <a:gd name="connsiteY14" fmla="*/ 1181272 h 2560776"/>
              <a:gd name="connsiteX15" fmla="*/ 777 w 3346686"/>
              <a:gd name="connsiteY15" fmla="*/ 745844 h 2560776"/>
              <a:gd name="connsiteX16" fmla="*/ 203977 w 3346686"/>
              <a:gd name="connsiteY16" fmla="*/ 194301 h 2560776"/>
              <a:gd name="connsiteX0" fmla="*/ 203977 w 3344485"/>
              <a:gd name="connsiteY0" fmla="*/ 194301 h 2560776"/>
              <a:gd name="connsiteX1" fmla="*/ 1176434 w 3344485"/>
              <a:gd name="connsiteY1" fmla="*/ 34644 h 2560776"/>
              <a:gd name="connsiteX2" fmla="*/ 2613349 w 3344485"/>
              <a:gd name="connsiteY2" fmla="*/ 194301 h 2560776"/>
              <a:gd name="connsiteX3" fmla="*/ 3324549 w 3344485"/>
              <a:gd name="connsiteY3" fmla="*/ 513615 h 2560776"/>
              <a:gd name="connsiteX4" fmla="*/ 3179906 w 3344485"/>
              <a:gd name="connsiteY4" fmla="*/ 977486 h 2560776"/>
              <a:gd name="connsiteX5" fmla="*/ 3014421 w 3344485"/>
              <a:gd name="connsiteY5" fmla="*/ 1248996 h 2560776"/>
              <a:gd name="connsiteX6" fmla="*/ 2903634 w 3344485"/>
              <a:gd name="connsiteY6" fmla="*/ 2240815 h 2560776"/>
              <a:gd name="connsiteX7" fmla="*/ 2642377 w 3344485"/>
              <a:gd name="connsiteY7" fmla="*/ 2545615 h 2560776"/>
              <a:gd name="connsiteX8" fmla="*/ 2192435 w 3344485"/>
              <a:gd name="connsiteY8" fmla="*/ 2153729 h 2560776"/>
              <a:gd name="connsiteX9" fmla="*/ 2177920 w 3344485"/>
              <a:gd name="connsiteY9" fmla="*/ 1616701 h 2560776"/>
              <a:gd name="connsiteX10" fmla="*/ 610377 w 3344485"/>
              <a:gd name="connsiteY10" fmla="*/ 1471558 h 2560776"/>
              <a:gd name="connsiteX11" fmla="*/ 886149 w 3344485"/>
              <a:gd name="connsiteY11" fmla="*/ 2298872 h 2560776"/>
              <a:gd name="connsiteX12" fmla="*/ 537806 w 3344485"/>
              <a:gd name="connsiteY12" fmla="*/ 2545615 h 2560776"/>
              <a:gd name="connsiteX13" fmla="*/ 145920 w 3344485"/>
              <a:gd name="connsiteY13" fmla="*/ 1936014 h 2560776"/>
              <a:gd name="connsiteX14" fmla="*/ 233006 w 3344485"/>
              <a:gd name="connsiteY14" fmla="*/ 1181272 h 2560776"/>
              <a:gd name="connsiteX15" fmla="*/ 777 w 3344485"/>
              <a:gd name="connsiteY15" fmla="*/ 745844 h 2560776"/>
              <a:gd name="connsiteX16" fmla="*/ 203977 w 3344485"/>
              <a:gd name="connsiteY16" fmla="*/ 194301 h 2560776"/>
              <a:gd name="connsiteX0" fmla="*/ 203977 w 3324549"/>
              <a:gd name="connsiteY0" fmla="*/ 194301 h 2560776"/>
              <a:gd name="connsiteX1" fmla="*/ 1176434 w 3324549"/>
              <a:gd name="connsiteY1" fmla="*/ 34644 h 2560776"/>
              <a:gd name="connsiteX2" fmla="*/ 2613349 w 3324549"/>
              <a:gd name="connsiteY2" fmla="*/ 194301 h 2560776"/>
              <a:gd name="connsiteX3" fmla="*/ 3324549 w 3324549"/>
              <a:gd name="connsiteY3" fmla="*/ 513615 h 2560776"/>
              <a:gd name="connsiteX4" fmla="*/ 3179906 w 3324549"/>
              <a:gd name="connsiteY4" fmla="*/ 977486 h 2560776"/>
              <a:gd name="connsiteX5" fmla="*/ 3014421 w 3324549"/>
              <a:gd name="connsiteY5" fmla="*/ 1248996 h 2560776"/>
              <a:gd name="connsiteX6" fmla="*/ 2903634 w 3324549"/>
              <a:gd name="connsiteY6" fmla="*/ 2240815 h 2560776"/>
              <a:gd name="connsiteX7" fmla="*/ 2642377 w 3324549"/>
              <a:gd name="connsiteY7" fmla="*/ 2545615 h 2560776"/>
              <a:gd name="connsiteX8" fmla="*/ 2192435 w 3324549"/>
              <a:gd name="connsiteY8" fmla="*/ 2153729 h 2560776"/>
              <a:gd name="connsiteX9" fmla="*/ 2177920 w 3324549"/>
              <a:gd name="connsiteY9" fmla="*/ 1616701 h 2560776"/>
              <a:gd name="connsiteX10" fmla="*/ 610377 w 3324549"/>
              <a:gd name="connsiteY10" fmla="*/ 1471558 h 2560776"/>
              <a:gd name="connsiteX11" fmla="*/ 886149 w 3324549"/>
              <a:gd name="connsiteY11" fmla="*/ 2298872 h 2560776"/>
              <a:gd name="connsiteX12" fmla="*/ 537806 w 3324549"/>
              <a:gd name="connsiteY12" fmla="*/ 2545615 h 2560776"/>
              <a:gd name="connsiteX13" fmla="*/ 145920 w 3324549"/>
              <a:gd name="connsiteY13" fmla="*/ 1936014 h 2560776"/>
              <a:gd name="connsiteX14" fmla="*/ 233006 w 3324549"/>
              <a:gd name="connsiteY14" fmla="*/ 1181272 h 2560776"/>
              <a:gd name="connsiteX15" fmla="*/ 777 w 3324549"/>
              <a:gd name="connsiteY15" fmla="*/ 745844 h 2560776"/>
              <a:gd name="connsiteX16" fmla="*/ 203977 w 3324549"/>
              <a:gd name="connsiteY16" fmla="*/ 194301 h 2560776"/>
              <a:gd name="connsiteX0" fmla="*/ 203977 w 3342420"/>
              <a:gd name="connsiteY0" fmla="*/ 194301 h 2560776"/>
              <a:gd name="connsiteX1" fmla="*/ 1176434 w 3342420"/>
              <a:gd name="connsiteY1" fmla="*/ 34644 h 2560776"/>
              <a:gd name="connsiteX2" fmla="*/ 2613349 w 3342420"/>
              <a:gd name="connsiteY2" fmla="*/ 194301 h 2560776"/>
              <a:gd name="connsiteX3" fmla="*/ 3324549 w 3342420"/>
              <a:gd name="connsiteY3" fmla="*/ 513615 h 2560776"/>
              <a:gd name="connsiteX4" fmla="*/ 3179906 w 3342420"/>
              <a:gd name="connsiteY4" fmla="*/ 977486 h 2560776"/>
              <a:gd name="connsiteX5" fmla="*/ 3014421 w 3342420"/>
              <a:gd name="connsiteY5" fmla="*/ 1248996 h 2560776"/>
              <a:gd name="connsiteX6" fmla="*/ 3342420 w 3342420"/>
              <a:gd name="connsiteY6" fmla="*/ 2006015 h 2560776"/>
              <a:gd name="connsiteX7" fmla="*/ 2642377 w 3342420"/>
              <a:gd name="connsiteY7" fmla="*/ 2545615 h 2560776"/>
              <a:gd name="connsiteX8" fmla="*/ 2192435 w 3342420"/>
              <a:gd name="connsiteY8" fmla="*/ 2153729 h 2560776"/>
              <a:gd name="connsiteX9" fmla="*/ 2177920 w 3342420"/>
              <a:gd name="connsiteY9" fmla="*/ 1616701 h 2560776"/>
              <a:gd name="connsiteX10" fmla="*/ 610377 w 3342420"/>
              <a:gd name="connsiteY10" fmla="*/ 1471558 h 2560776"/>
              <a:gd name="connsiteX11" fmla="*/ 886149 w 3342420"/>
              <a:gd name="connsiteY11" fmla="*/ 2298872 h 2560776"/>
              <a:gd name="connsiteX12" fmla="*/ 537806 w 3342420"/>
              <a:gd name="connsiteY12" fmla="*/ 2545615 h 2560776"/>
              <a:gd name="connsiteX13" fmla="*/ 145920 w 3342420"/>
              <a:gd name="connsiteY13" fmla="*/ 1936014 h 2560776"/>
              <a:gd name="connsiteX14" fmla="*/ 233006 w 3342420"/>
              <a:gd name="connsiteY14" fmla="*/ 1181272 h 2560776"/>
              <a:gd name="connsiteX15" fmla="*/ 777 w 3342420"/>
              <a:gd name="connsiteY15" fmla="*/ 745844 h 2560776"/>
              <a:gd name="connsiteX16" fmla="*/ 203977 w 3342420"/>
              <a:gd name="connsiteY16" fmla="*/ 194301 h 2560776"/>
              <a:gd name="connsiteX0" fmla="*/ 203977 w 3342420"/>
              <a:gd name="connsiteY0" fmla="*/ 194301 h 2560776"/>
              <a:gd name="connsiteX1" fmla="*/ 1176434 w 3342420"/>
              <a:gd name="connsiteY1" fmla="*/ 34644 h 2560776"/>
              <a:gd name="connsiteX2" fmla="*/ 2613349 w 3342420"/>
              <a:gd name="connsiteY2" fmla="*/ 194301 h 2560776"/>
              <a:gd name="connsiteX3" fmla="*/ 3324549 w 3342420"/>
              <a:gd name="connsiteY3" fmla="*/ 513615 h 2560776"/>
              <a:gd name="connsiteX4" fmla="*/ 3179906 w 3342420"/>
              <a:gd name="connsiteY4" fmla="*/ 977486 h 2560776"/>
              <a:gd name="connsiteX5" fmla="*/ 3014421 w 3342420"/>
              <a:gd name="connsiteY5" fmla="*/ 1248996 h 2560776"/>
              <a:gd name="connsiteX6" fmla="*/ 3342420 w 3342420"/>
              <a:gd name="connsiteY6" fmla="*/ 2006015 h 2560776"/>
              <a:gd name="connsiteX7" fmla="*/ 3162418 w 3342420"/>
              <a:gd name="connsiteY7" fmla="*/ 2420389 h 2560776"/>
              <a:gd name="connsiteX8" fmla="*/ 2192435 w 3342420"/>
              <a:gd name="connsiteY8" fmla="*/ 2153729 h 2560776"/>
              <a:gd name="connsiteX9" fmla="*/ 2177920 w 3342420"/>
              <a:gd name="connsiteY9" fmla="*/ 1616701 h 2560776"/>
              <a:gd name="connsiteX10" fmla="*/ 610377 w 3342420"/>
              <a:gd name="connsiteY10" fmla="*/ 1471558 h 2560776"/>
              <a:gd name="connsiteX11" fmla="*/ 886149 w 3342420"/>
              <a:gd name="connsiteY11" fmla="*/ 2298872 h 2560776"/>
              <a:gd name="connsiteX12" fmla="*/ 537806 w 3342420"/>
              <a:gd name="connsiteY12" fmla="*/ 2545615 h 2560776"/>
              <a:gd name="connsiteX13" fmla="*/ 145920 w 3342420"/>
              <a:gd name="connsiteY13" fmla="*/ 1936014 h 2560776"/>
              <a:gd name="connsiteX14" fmla="*/ 233006 w 3342420"/>
              <a:gd name="connsiteY14" fmla="*/ 1181272 h 2560776"/>
              <a:gd name="connsiteX15" fmla="*/ 777 w 3342420"/>
              <a:gd name="connsiteY15" fmla="*/ 745844 h 2560776"/>
              <a:gd name="connsiteX16" fmla="*/ 203977 w 3342420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192435 w 3347385"/>
              <a:gd name="connsiteY8" fmla="*/ 2153729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66215 w 3347385"/>
              <a:gd name="connsiteY8" fmla="*/ 2200689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66215 w 3347385"/>
              <a:gd name="connsiteY8" fmla="*/ 2200689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421688 w 3347385"/>
              <a:gd name="connsiteY9" fmla="*/ 1569740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518387 w 3347385"/>
              <a:gd name="connsiteY9" fmla="*/ 2051594 h 2560776"/>
              <a:gd name="connsiteX10" fmla="*/ 2421688 w 3347385"/>
              <a:gd name="connsiteY10" fmla="*/ 1569740 h 2560776"/>
              <a:gd name="connsiteX11" fmla="*/ 610377 w 3347385"/>
              <a:gd name="connsiteY11" fmla="*/ 1471558 h 2560776"/>
              <a:gd name="connsiteX12" fmla="*/ 886149 w 3347385"/>
              <a:gd name="connsiteY12" fmla="*/ 2298872 h 2560776"/>
              <a:gd name="connsiteX13" fmla="*/ 537806 w 3347385"/>
              <a:gd name="connsiteY13" fmla="*/ 2545615 h 2560776"/>
              <a:gd name="connsiteX14" fmla="*/ 145920 w 3347385"/>
              <a:gd name="connsiteY14" fmla="*/ 1936014 h 2560776"/>
              <a:gd name="connsiteX15" fmla="*/ 233006 w 3347385"/>
              <a:gd name="connsiteY15" fmla="*/ 1181272 h 2560776"/>
              <a:gd name="connsiteX16" fmla="*/ 777 w 3347385"/>
              <a:gd name="connsiteY16" fmla="*/ 745844 h 2560776"/>
              <a:gd name="connsiteX17" fmla="*/ 203977 w 3347385"/>
              <a:gd name="connsiteY17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518387 w 3347385"/>
              <a:gd name="connsiteY9" fmla="*/ 2051594 h 2560776"/>
              <a:gd name="connsiteX10" fmla="*/ 2421688 w 3347385"/>
              <a:gd name="connsiteY10" fmla="*/ 1569740 h 2560776"/>
              <a:gd name="connsiteX11" fmla="*/ 659131 w 3347385"/>
              <a:gd name="connsiteY11" fmla="*/ 1549825 h 2560776"/>
              <a:gd name="connsiteX12" fmla="*/ 886149 w 3347385"/>
              <a:gd name="connsiteY12" fmla="*/ 2298872 h 2560776"/>
              <a:gd name="connsiteX13" fmla="*/ 537806 w 3347385"/>
              <a:gd name="connsiteY13" fmla="*/ 2545615 h 2560776"/>
              <a:gd name="connsiteX14" fmla="*/ 145920 w 3347385"/>
              <a:gd name="connsiteY14" fmla="*/ 1936014 h 2560776"/>
              <a:gd name="connsiteX15" fmla="*/ 233006 w 3347385"/>
              <a:gd name="connsiteY15" fmla="*/ 1181272 h 2560776"/>
              <a:gd name="connsiteX16" fmla="*/ 777 w 3347385"/>
              <a:gd name="connsiteY16" fmla="*/ 745844 h 2560776"/>
              <a:gd name="connsiteX17" fmla="*/ 203977 w 3347385"/>
              <a:gd name="connsiteY17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518387 w 3347385"/>
              <a:gd name="connsiteY9" fmla="*/ 2051594 h 2560776"/>
              <a:gd name="connsiteX10" fmla="*/ 2421688 w 3347385"/>
              <a:gd name="connsiteY10" fmla="*/ 1569740 h 2560776"/>
              <a:gd name="connsiteX11" fmla="*/ 659131 w 3347385"/>
              <a:gd name="connsiteY11" fmla="*/ 1549825 h 2560776"/>
              <a:gd name="connsiteX12" fmla="*/ 886149 w 3347385"/>
              <a:gd name="connsiteY12" fmla="*/ 2298872 h 2560776"/>
              <a:gd name="connsiteX13" fmla="*/ 537806 w 3347385"/>
              <a:gd name="connsiteY13" fmla="*/ 2545615 h 2560776"/>
              <a:gd name="connsiteX14" fmla="*/ 145920 w 3347385"/>
              <a:gd name="connsiteY14" fmla="*/ 1936014 h 2560776"/>
              <a:gd name="connsiteX15" fmla="*/ 233006 w 3347385"/>
              <a:gd name="connsiteY15" fmla="*/ 1181272 h 2560776"/>
              <a:gd name="connsiteX16" fmla="*/ 777 w 3347385"/>
              <a:gd name="connsiteY16" fmla="*/ 745844 h 2560776"/>
              <a:gd name="connsiteX17" fmla="*/ 203977 w 3347385"/>
              <a:gd name="connsiteY17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518387 w 3347385"/>
              <a:gd name="connsiteY9" fmla="*/ 2051594 h 2560776"/>
              <a:gd name="connsiteX10" fmla="*/ 2421688 w 3347385"/>
              <a:gd name="connsiteY10" fmla="*/ 1569740 h 2560776"/>
              <a:gd name="connsiteX11" fmla="*/ 659131 w 3347385"/>
              <a:gd name="connsiteY11" fmla="*/ 1549825 h 2560776"/>
              <a:gd name="connsiteX12" fmla="*/ 886149 w 3347385"/>
              <a:gd name="connsiteY12" fmla="*/ 2298872 h 2560776"/>
              <a:gd name="connsiteX13" fmla="*/ 537806 w 3347385"/>
              <a:gd name="connsiteY13" fmla="*/ 2545615 h 2560776"/>
              <a:gd name="connsiteX14" fmla="*/ 145920 w 3347385"/>
              <a:gd name="connsiteY14" fmla="*/ 1936014 h 2560776"/>
              <a:gd name="connsiteX15" fmla="*/ 233006 w 3347385"/>
              <a:gd name="connsiteY15" fmla="*/ 1181272 h 2560776"/>
              <a:gd name="connsiteX16" fmla="*/ 777 w 3347385"/>
              <a:gd name="connsiteY16" fmla="*/ 745844 h 2560776"/>
              <a:gd name="connsiteX17" fmla="*/ 203977 w 3347385"/>
              <a:gd name="connsiteY17" fmla="*/ 194301 h 2560776"/>
              <a:gd name="connsiteX0" fmla="*/ 203977 w 3347385"/>
              <a:gd name="connsiteY0" fmla="*/ 194301 h 2555222"/>
              <a:gd name="connsiteX1" fmla="*/ 1176434 w 3347385"/>
              <a:gd name="connsiteY1" fmla="*/ 34644 h 2555222"/>
              <a:gd name="connsiteX2" fmla="*/ 2613349 w 3347385"/>
              <a:gd name="connsiteY2" fmla="*/ 194301 h 2555222"/>
              <a:gd name="connsiteX3" fmla="*/ 3324549 w 3347385"/>
              <a:gd name="connsiteY3" fmla="*/ 513615 h 2555222"/>
              <a:gd name="connsiteX4" fmla="*/ 3179906 w 3347385"/>
              <a:gd name="connsiteY4" fmla="*/ 977486 h 2555222"/>
              <a:gd name="connsiteX5" fmla="*/ 3014421 w 3347385"/>
              <a:gd name="connsiteY5" fmla="*/ 1248996 h 2555222"/>
              <a:gd name="connsiteX6" fmla="*/ 3342420 w 3347385"/>
              <a:gd name="connsiteY6" fmla="*/ 2006015 h 2555222"/>
              <a:gd name="connsiteX7" fmla="*/ 3162418 w 3347385"/>
              <a:gd name="connsiteY7" fmla="*/ 2420389 h 2555222"/>
              <a:gd name="connsiteX8" fmla="*/ 2598717 w 3347385"/>
              <a:gd name="connsiteY8" fmla="*/ 2153730 h 2555222"/>
              <a:gd name="connsiteX9" fmla="*/ 2518387 w 3347385"/>
              <a:gd name="connsiteY9" fmla="*/ 2051594 h 2555222"/>
              <a:gd name="connsiteX10" fmla="*/ 2421688 w 3347385"/>
              <a:gd name="connsiteY10" fmla="*/ 1569740 h 2555222"/>
              <a:gd name="connsiteX11" fmla="*/ 659131 w 3347385"/>
              <a:gd name="connsiteY11" fmla="*/ 1549825 h 2555222"/>
              <a:gd name="connsiteX12" fmla="*/ 886149 w 3347385"/>
              <a:gd name="connsiteY12" fmla="*/ 2189299 h 2555222"/>
              <a:gd name="connsiteX13" fmla="*/ 537806 w 3347385"/>
              <a:gd name="connsiteY13" fmla="*/ 2545615 h 2555222"/>
              <a:gd name="connsiteX14" fmla="*/ 145920 w 3347385"/>
              <a:gd name="connsiteY14" fmla="*/ 1936014 h 2555222"/>
              <a:gd name="connsiteX15" fmla="*/ 233006 w 3347385"/>
              <a:gd name="connsiteY15" fmla="*/ 1181272 h 2555222"/>
              <a:gd name="connsiteX16" fmla="*/ 777 w 3347385"/>
              <a:gd name="connsiteY16" fmla="*/ 745844 h 2555222"/>
              <a:gd name="connsiteX17" fmla="*/ 203977 w 3347385"/>
              <a:gd name="connsiteY17" fmla="*/ 194301 h 2555222"/>
              <a:gd name="connsiteX0" fmla="*/ 203977 w 3347385"/>
              <a:gd name="connsiteY0" fmla="*/ 194301 h 2555222"/>
              <a:gd name="connsiteX1" fmla="*/ 1176434 w 3347385"/>
              <a:gd name="connsiteY1" fmla="*/ 34644 h 2555222"/>
              <a:gd name="connsiteX2" fmla="*/ 2613349 w 3347385"/>
              <a:gd name="connsiteY2" fmla="*/ 194301 h 2555222"/>
              <a:gd name="connsiteX3" fmla="*/ 3324549 w 3347385"/>
              <a:gd name="connsiteY3" fmla="*/ 513615 h 2555222"/>
              <a:gd name="connsiteX4" fmla="*/ 3179906 w 3347385"/>
              <a:gd name="connsiteY4" fmla="*/ 977486 h 2555222"/>
              <a:gd name="connsiteX5" fmla="*/ 3014421 w 3347385"/>
              <a:gd name="connsiteY5" fmla="*/ 1248996 h 2555222"/>
              <a:gd name="connsiteX6" fmla="*/ 3342420 w 3347385"/>
              <a:gd name="connsiteY6" fmla="*/ 2006015 h 2555222"/>
              <a:gd name="connsiteX7" fmla="*/ 3162418 w 3347385"/>
              <a:gd name="connsiteY7" fmla="*/ 2420389 h 2555222"/>
              <a:gd name="connsiteX8" fmla="*/ 2598717 w 3347385"/>
              <a:gd name="connsiteY8" fmla="*/ 2153730 h 2555222"/>
              <a:gd name="connsiteX9" fmla="*/ 2518387 w 3347385"/>
              <a:gd name="connsiteY9" fmla="*/ 2051594 h 2555222"/>
              <a:gd name="connsiteX10" fmla="*/ 2421688 w 3347385"/>
              <a:gd name="connsiteY10" fmla="*/ 1569740 h 2555222"/>
              <a:gd name="connsiteX11" fmla="*/ 659131 w 3347385"/>
              <a:gd name="connsiteY11" fmla="*/ 1549825 h 2555222"/>
              <a:gd name="connsiteX12" fmla="*/ 886149 w 3347385"/>
              <a:gd name="connsiteY12" fmla="*/ 2189299 h 2555222"/>
              <a:gd name="connsiteX13" fmla="*/ 537806 w 3347385"/>
              <a:gd name="connsiteY13" fmla="*/ 2545615 h 2555222"/>
              <a:gd name="connsiteX14" fmla="*/ 145920 w 3347385"/>
              <a:gd name="connsiteY14" fmla="*/ 1936014 h 2555222"/>
              <a:gd name="connsiteX15" fmla="*/ 233006 w 3347385"/>
              <a:gd name="connsiteY15" fmla="*/ 1181272 h 2555222"/>
              <a:gd name="connsiteX16" fmla="*/ 777 w 3347385"/>
              <a:gd name="connsiteY16" fmla="*/ 745844 h 2555222"/>
              <a:gd name="connsiteX17" fmla="*/ 203977 w 3347385"/>
              <a:gd name="connsiteY17" fmla="*/ 194301 h 2555222"/>
              <a:gd name="connsiteX0" fmla="*/ 203977 w 3347385"/>
              <a:gd name="connsiteY0" fmla="*/ 194301 h 2555222"/>
              <a:gd name="connsiteX1" fmla="*/ 1176434 w 3347385"/>
              <a:gd name="connsiteY1" fmla="*/ 34644 h 2555222"/>
              <a:gd name="connsiteX2" fmla="*/ 2613349 w 3347385"/>
              <a:gd name="connsiteY2" fmla="*/ 194301 h 2555222"/>
              <a:gd name="connsiteX3" fmla="*/ 3324549 w 3347385"/>
              <a:gd name="connsiteY3" fmla="*/ 513615 h 2555222"/>
              <a:gd name="connsiteX4" fmla="*/ 3179906 w 3347385"/>
              <a:gd name="connsiteY4" fmla="*/ 977486 h 2555222"/>
              <a:gd name="connsiteX5" fmla="*/ 3014421 w 3347385"/>
              <a:gd name="connsiteY5" fmla="*/ 1248996 h 2555222"/>
              <a:gd name="connsiteX6" fmla="*/ 3342420 w 3347385"/>
              <a:gd name="connsiteY6" fmla="*/ 2006015 h 2555222"/>
              <a:gd name="connsiteX7" fmla="*/ 3162418 w 3347385"/>
              <a:gd name="connsiteY7" fmla="*/ 2420389 h 2555222"/>
              <a:gd name="connsiteX8" fmla="*/ 2598717 w 3347385"/>
              <a:gd name="connsiteY8" fmla="*/ 2153730 h 2555222"/>
              <a:gd name="connsiteX9" fmla="*/ 2518387 w 3347385"/>
              <a:gd name="connsiteY9" fmla="*/ 2051594 h 2555222"/>
              <a:gd name="connsiteX10" fmla="*/ 2421688 w 3347385"/>
              <a:gd name="connsiteY10" fmla="*/ 1569740 h 2555222"/>
              <a:gd name="connsiteX11" fmla="*/ 659131 w 3347385"/>
              <a:gd name="connsiteY11" fmla="*/ 1549825 h 2555222"/>
              <a:gd name="connsiteX12" fmla="*/ 886149 w 3347385"/>
              <a:gd name="connsiteY12" fmla="*/ 2189299 h 2555222"/>
              <a:gd name="connsiteX13" fmla="*/ 537806 w 3347385"/>
              <a:gd name="connsiteY13" fmla="*/ 2545615 h 2555222"/>
              <a:gd name="connsiteX14" fmla="*/ 145920 w 3347385"/>
              <a:gd name="connsiteY14" fmla="*/ 1936014 h 2555222"/>
              <a:gd name="connsiteX15" fmla="*/ 233006 w 3347385"/>
              <a:gd name="connsiteY15" fmla="*/ 1181272 h 2555222"/>
              <a:gd name="connsiteX16" fmla="*/ 777 w 3347385"/>
              <a:gd name="connsiteY16" fmla="*/ 745844 h 2555222"/>
              <a:gd name="connsiteX17" fmla="*/ 203977 w 3347385"/>
              <a:gd name="connsiteY17" fmla="*/ 194301 h 2555222"/>
              <a:gd name="connsiteX0" fmla="*/ 203977 w 3347385"/>
              <a:gd name="connsiteY0" fmla="*/ 194301 h 2451203"/>
              <a:gd name="connsiteX1" fmla="*/ 1176434 w 3347385"/>
              <a:gd name="connsiteY1" fmla="*/ 34644 h 2451203"/>
              <a:gd name="connsiteX2" fmla="*/ 2613349 w 3347385"/>
              <a:gd name="connsiteY2" fmla="*/ 194301 h 2451203"/>
              <a:gd name="connsiteX3" fmla="*/ 3324549 w 3347385"/>
              <a:gd name="connsiteY3" fmla="*/ 513615 h 2451203"/>
              <a:gd name="connsiteX4" fmla="*/ 3179906 w 3347385"/>
              <a:gd name="connsiteY4" fmla="*/ 977486 h 2451203"/>
              <a:gd name="connsiteX5" fmla="*/ 3014421 w 3347385"/>
              <a:gd name="connsiteY5" fmla="*/ 1248996 h 2451203"/>
              <a:gd name="connsiteX6" fmla="*/ 3342420 w 3347385"/>
              <a:gd name="connsiteY6" fmla="*/ 2006015 h 2451203"/>
              <a:gd name="connsiteX7" fmla="*/ 3162418 w 3347385"/>
              <a:gd name="connsiteY7" fmla="*/ 2420389 h 2451203"/>
              <a:gd name="connsiteX8" fmla="*/ 2598717 w 3347385"/>
              <a:gd name="connsiteY8" fmla="*/ 2153730 h 2451203"/>
              <a:gd name="connsiteX9" fmla="*/ 2518387 w 3347385"/>
              <a:gd name="connsiteY9" fmla="*/ 2051594 h 2451203"/>
              <a:gd name="connsiteX10" fmla="*/ 2421688 w 3347385"/>
              <a:gd name="connsiteY10" fmla="*/ 1569740 h 2451203"/>
              <a:gd name="connsiteX11" fmla="*/ 659131 w 3347385"/>
              <a:gd name="connsiteY11" fmla="*/ 1549825 h 2451203"/>
              <a:gd name="connsiteX12" fmla="*/ 886149 w 3347385"/>
              <a:gd name="connsiteY12" fmla="*/ 2189299 h 2451203"/>
              <a:gd name="connsiteX13" fmla="*/ 537806 w 3347385"/>
              <a:gd name="connsiteY13" fmla="*/ 2436042 h 2451203"/>
              <a:gd name="connsiteX14" fmla="*/ 145920 w 3347385"/>
              <a:gd name="connsiteY14" fmla="*/ 1936014 h 2451203"/>
              <a:gd name="connsiteX15" fmla="*/ 233006 w 3347385"/>
              <a:gd name="connsiteY15" fmla="*/ 1181272 h 2451203"/>
              <a:gd name="connsiteX16" fmla="*/ 777 w 3347385"/>
              <a:gd name="connsiteY16" fmla="*/ 745844 h 2451203"/>
              <a:gd name="connsiteX17" fmla="*/ 203977 w 3347385"/>
              <a:gd name="connsiteY17" fmla="*/ 194301 h 2451203"/>
              <a:gd name="connsiteX0" fmla="*/ 203977 w 3347385"/>
              <a:gd name="connsiteY0" fmla="*/ 194301 h 2451203"/>
              <a:gd name="connsiteX1" fmla="*/ 1176434 w 3347385"/>
              <a:gd name="connsiteY1" fmla="*/ 34644 h 2451203"/>
              <a:gd name="connsiteX2" fmla="*/ 2613349 w 3347385"/>
              <a:gd name="connsiteY2" fmla="*/ 194301 h 2451203"/>
              <a:gd name="connsiteX3" fmla="*/ 3324549 w 3347385"/>
              <a:gd name="connsiteY3" fmla="*/ 513615 h 2451203"/>
              <a:gd name="connsiteX4" fmla="*/ 3179906 w 3347385"/>
              <a:gd name="connsiteY4" fmla="*/ 977486 h 2451203"/>
              <a:gd name="connsiteX5" fmla="*/ 3014421 w 3347385"/>
              <a:gd name="connsiteY5" fmla="*/ 1248996 h 2451203"/>
              <a:gd name="connsiteX6" fmla="*/ 3342420 w 3347385"/>
              <a:gd name="connsiteY6" fmla="*/ 2006015 h 2451203"/>
              <a:gd name="connsiteX7" fmla="*/ 3162418 w 3347385"/>
              <a:gd name="connsiteY7" fmla="*/ 2420389 h 2451203"/>
              <a:gd name="connsiteX8" fmla="*/ 2598717 w 3347385"/>
              <a:gd name="connsiteY8" fmla="*/ 2153730 h 2451203"/>
              <a:gd name="connsiteX9" fmla="*/ 2518387 w 3347385"/>
              <a:gd name="connsiteY9" fmla="*/ 2051594 h 2451203"/>
              <a:gd name="connsiteX10" fmla="*/ 2421688 w 3347385"/>
              <a:gd name="connsiteY10" fmla="*/ 1569740 h 2451203"/>
              <a:gd name="connsiteX11" fmla="*/ 659131 w 3347385"/>
              <a:gd name="connsiteY11" fmla="*/ 1549825 h 2451203"/>
              <a:gd name="connsiteX12" fmla="*/ 886149 w 3347385"/>
              <a:gd name="connsiteY12" fmla="*/ 2189299 h 2451203"/>
              <a:gd name="connsiteX13" fmla="*/ 537806 w 3347385"/>
              <a:gd name="connsiteY13" fmla="*/ 2436042 h 2451203"/>
              <a:gd name="connsiteX14" fmla="*/ 48412 w 3347385"/>
              <a:gd name="connsiteY14" fmla="*/ 1936014 h 2451203"/>
              <a:gd name="connsiteX15" fmla="*/ 233006 w 3347385"/>
              <a:gd name="connsiteY15" fmla="*/ 1181272 h 2451203"/>
              <a:gd name="connsiteX16" fmla="*/ 777 w 3347385"/>
              <a:gd name="connsiteY16" fmla="*/ 745844 h 2451203"/>
              <a:gd name="connsiteX17" fmla="*/ 203977 w 3347385"/>
              <a:gd name="connsiteY17" fmla="*/ 194301 h 2451203"/>
              <a:gd name="connsiteX0" fmla="*/ 232045 w 3375453"/>
              <a:gd name="connsiteY0" fmla="*/ 194301 h 2451203"/>
              <a:gd name="connsiteX1" fmla="*/ 1204502 w 3375453"/>
              <a:gd name="connsiteY1" fmla="*/ 34644 h 2451203"/>
              <a:gd name="connsiteX2" fmla="*/ 2641417 w 3375453"/>
              <a:gd name="connsiteY2" fmla="*/ 194301 h 2451203"/>
              <a:gd name="connsiteX3" fmla="*/ 3352617 w 3375453"/>
              <a:gd name="connsiteY3" fmla="*/ 513615 h 2451203"/>
              <a:gd name="connsiteX4" fmla="*/ 3207974 w 3375453"/>
              <a:gd name="connsiteY4" fmla="*/ 977486 h 2451203"/>
              <a:gd name="connsiteX5" fmla="*/ 3042489 w 3375453"/>
              <a:gd name="connsiteY5" fmla="*/ 1248996 h 2451203"/>
              <a:gd name="connsiteX6" fmla="*/ 3370488 w 3375453"/>
              <a:gd name="connsiteY6" fmla="*/ 2006015 h 2451203"/>
              <a:gd name="connsiteX7" fmla="*/ 3190486 w 3375453"/>
              <a:gd name="connsiteY7" fmla="*/ 2420389 h 2451203"/>
              <a:gd name="connsiteX8" fmla="*/ 2626785 w 3375453"/>
              <a:gd name="connsiteY8" fmla="*/ 2153730 h 2451203"/>
              <a:gd name="connsiteX9" fmla="*/ 2546455 w 3375453"/>
              <a:gd name="connsiteY9" fmla="*/ 2051594 h 2451203"/>
              <a:gd name="connsiteX10" fmla="*/ 2449756 w 3375453"/>
              <a:gd name="connsiteY10" fmla="*/ 1569740 h 2451203"/>
              <a:gd name="connsiteX11" fmla="*/ 687199 w 3375453"/>
              <a:gd name="connsiteY11" fmla="*/ 1549825 h 2451203"/>
              <a:gd name="connsiteX12" fmla="*/ 914217 w 3375453"/>
              <a:gd name="connsiteY12" fmla="*/ 2189299 h 2451203"/>
              <a:gd name="connsiteX13" fmla="*/ 565874 w 3375453"/>
              <a:gd name="connsiteY13" fmla="*/ 2436042 h 2451203"/>
              <a:gd name="connsiteX14" fmla="*/ 76480 w 3375453"/>
              <a:gd name="connsiteY14" fmla="*/ 1936014 h 2451203"/>
              <a:gd name="connsiteX15" fmla="*/ 66059 w 3375453"/>
              <a:gd name="connsiteY15" fmla="*/ 1212579 h 2451203"/>
              <a:gd name="connsiteX16" fmla="*/ 28845 w 3375453"/>
              <a:gd name="connsiteY16" fmla="*/ 745844 h 2451203"/>
              <a:gd name="connsiteX17" fmla="*/ 232045 w 3375453"/>
              <a:gd name="connsiteY17" fmla="*/ 194301 h 2451203"/>
              <a:gd name="connsiteX0" fmla="*/ 207081 w 3350489"/>
              <a:gd name="connsiteY0" fmla="*/ 194301 h 2451203"/>
              <a:gd name="connsiteX1" fmla="*/ 1179538 w 3350489"/>
              <a:gd name="connsiteY1" fmla="*/ 34644 h 2451203"/>
              <a:gd name="connsiteX2" fmla="*/ 2616453 w 3350489"/>
              <a:gd name="connsiteY2" fmla="*/ 194301 h 2451203"/>
              <a:gd name="connsiteX3" fmla="*/ 3327653 w 3350489"/>
              <a:gd name="connsiteY3" fmla="*/ 513615 h 2451203"/>
              <a:gd name="connsiteX4" fmla="*/ 3183010 w 3350489"/>
              <a:gd name="connsiteY4" fmla="*/ 977486 h 2451203"/>
              <a:gd name="connsiteX5" fmla="*/ 3017525 w 3350489"/>
              <a:gd name="connsiteY5" fmla="*/ 1248996 h 2451203"/>
              <a:gd name="connsiteX6" fmla="*/ 3345524 w 3350489"/>
              <a:gd name="connsiteY6" fmla="*/ 2006015 h 2451203"/>
              <a:gd name="connsiteX7" fmla="*/ 3165522 w 3350489"/>
              <a:gd name="connsiteY7" fmla="*/ 2420389 h 2451203"/>
              <a:gd name="connsiteX8" fmla="*/ 2601821 w 3350489"/>
              <a:gd name="connsiteY8" fmla="*/ 2153730 h 2451203"/>
              <a:gd name="connsiteX9" fmla="*/ 2521491 w 3350489"/>
              <a:gd name="connsiteY9" fmla="*/ 2051594 h 2451203"/>
              <a:gd name="connsiteX10" fmla="*/ 2424792 w 3350489"/>
              <a:gd name="connsiteY10" fmla="*/ 1569740 h 2451203"/>
              <a:gd name="connsiteX11" fmla="*/ 662235 w 3350489"/>
              <a:gd name="connsiteY11" fmla="*/ 1549825 h 2451203"/>
              <a:gd name="connsiteX12" fmla="*/ 889253 w 3350489"/>
              <a:gd name="connsiteY12" fmla="*/ 2189299 h 2451203"/>
              <a:gd name="connsiteX13" fmla="*/ 540910 w 3350489"/>
              <a:gd name="connsiteY13" fmla="*/ 2436042 h 2451203"/>
              <a:gd name="connsiteX14" fmla="*/ 51516 w 3350489"/>
              <a:gd name="connsiteY14" fmla="*/ 1936014 h 2451203"/>
              <a:gd name="connsiteX15" fmla="*/ 89849 w 3350489"/>
              <a:gd name="connsiteY15" fmla="*/ 1149965 h 2451203"/>
              <a:gd name="connsiteX16" fmla="*/ 3881 w 3350489"/>
              <a:gd name="connsiteY16" fmla="*/ 745844 h 2451203"/>
              <a:gd name="connsiteX17" fmla="*/ 207081 w 3350489"/>
              <a:gd name="connsiteY17" fmla="*/ 194301 h 2451203"/>
              <a:gd name="connsiteX0" fmla="*/ 236046 w 3379454"/>
              <a:gd name="connsiteY0" fmla="*/ 194301 h 2451203"/>
              <a:gd name="connsiteX1" fmla="*/ 1208503 w 3379454"/>
              <a:gd name="connsiteY1" fmla="*/ 34644 h 2451203"/>
              <a:gd name="connsiteX2" fmla="*/ 2645418 w 3379454"/>
              <a:gd name="connsiteY2" fmla="*/ 194301 h 2451203"/>
              <a:gd name="connsiteX3" fmla="*/ 3356618 w 3379454"/>
              <a:gd name="connsiteY3" fmla="*/ 513615 h 2451203"/>
              <a:gd name="connsiteX4" fmla="*/ 3211975 w 3379454"/>
              <a:gd name="connsiteY4" fmla="*/ 977486 h 2451203"/>
              <a:gd name="connsiteX5" fmla="*/ 3046490 w 3379454"/>
              <a:gd name="connsiteY5" fmla="*/ 1248996 h 2451203"/>
              <a:gd name="connsiteX6" fmla="*/ 3374489 w 3379454"/>
              <a:gd name="connsiteY6" fmla="*/ 2006015 h 2451203"/>
              <a:gd name="connsiteX7" fmla="*/ 3194487 w 3379454"/>
              <a:gd name="connsiteY7" fmla="*/ 2420389 h 2451203"/>
              <a:gd name="connsiteX8" fmla="*/ 2630786 w 3379454"/>
              <a:gd name="connsiteY8" fmla="*/ 2153730 h 2451203"/>
              <a:gd name="connsiteX9" fmla="*/ 2550456 w 3379454"/>
              <a:gd name="connsiteY9" fmla="*/ 2051594 h 2451203"/>
              <a:gd name="connsiteX10" fmla="*/ 2453757 w 3379454"/>
              <a:gd name="connsiteY10" fmla="*/ 1569740 h 2451203"/>
              <a:gd name="connsiteX11" fmla="*/ 691200 w 3379454"/>
              <a:gd name="connsiteY11" fmla="*/ 1549825 h 2451203"/>
              <a:gd name="connsiteX12" fmla="*/ 918218 w 3379454"/>
              <a:gd name="connsiteY12" fmla="*/ 2189299 h 2451203"/>
              <a:gd name="connsiteX13" fmla="*/ 569875 w 3379454"/>
              <a:gd name="connsiteY13" fmla="*/ 2436042 h 2451203"/>
              <a:gd name="connsiteX14" fmla="*/ 80481 w 3379454"/>
              <a:gd name="connsiteY14" fmla="*/ 1936014 h 2451203"/>
              <a:gd name="connsiteX15" fmla="*/ 118814 w 3379454"/>
              <a:gd name="connsiteY15" fmla="*/ 1149965 h 2451203"/>
              <a:gd name="connsiteX16" fmla="*/ 343 w 3379454"/>
              <a:gd name="connsiteY16" fmla="*/ 698883 h 2451203"/>
              <a:gd name="connsiteX17" fmla="*/ 236046 w 3379454"/>
              <a:gd name="connsiteY17" fmla="*/ 194301 h 2451203"/>
              <a:gd name="connsiteX0" fmla="*/ 236046 w 3379454"/>
              <a:gd name="connsiteY0" fmla="*/ 192348 h 2449250"/>
              <a:gd name="connsiteX1" fmla="*/ 1208503 w 3379454"/>
              <a:gd name="connsiteY1" fmla="*/ 32691 h 2449250"/>
              <a:gd name="connsiteX2" fmla="*/ 2645418 w 3379454"/>
              <a:gd name="connsiteY2" fmla="*/ 192348 h 2449250"/>
              <a:gd name="connsiteX3" fmla="*/ 3356618 w 3379454"/>
              <a:gd name="connsiteY3" fmla="*/ 511662 h 2449250"/>
              <a:gd name="connsiteX4" fmla="*/ 3211975 w 3379454"/>
              <a:gd name="connsiteY4" fmla="*/ 975533 h 2449250"/>
              <a:gd name="connsiteX5" fmla="*/ 3046490 w 3379454"/>
              <a:gd name="connsiteY5" fmla="*/ 1247043 h 2449250"/>
              <a:gd name="connsiteX6" fmla="*/ 3374489 w 3379454"/>
              <a:gd name="connsiteY6" fmla="*/ 2004062 h 2449250"/>
              <a:gd name="connsiteX7" fmla="*/ 3194487 w 3379454"/>
              <a:gd name="connsiteY7" fmla="*/ 2418436 h 2449250"/>
              <a:gd name="connsiteX8" fmla="*/ 2630786 w 3379454"/>
              <a:gd name="connsiteY8" fmla="*/ 2151777 h 2449250"/>
              <a:gd name="connsiteX9" fmla="*/ 2550456 w 3379454"/>
              <a:gd name="connsiteY9" fmla="*/ 2049641 h 2449250"/>
              <a:gd name="connsiteX10" fmla="*/ 2453757 w 3379454"/>
              <a:gd name="connsiteY10" fmla="*/ 1567787 h 2449250"/>
              <a:gd name="connsiteX11" fmla="*/ 691200 w 3379454"/>
              <a:gd name="connsiteY11" fmla="*/ 1547872 h 2449250"/>
              <a:gd name="connsiteX12" fmla="*/ 918218 w 3379454"/>
              <a:gd name="connsiteY12" fmla="*/ 2187346 h 2449250"/>
              <a:gd name="connsiteX13" fmla="*/ 569875 w 3379454"/>
              <a:gd name="connsiteY13" fmla="*/ 2434089 h 2449250"/>
              <a:gd name="connsiteX14" fmla="*/ 80481 w 3379454"/>
              <a:gd name="connsiteY14" fmla="*/ 1934061 h 2449250"/>
              <a:gd name="connsiteX15" fmla="*/ 118814 w 3379454"/>
              <a:gd name="connsiteY15" fmla="*/ 1148012 h 2449250"/>
              <a:gd name="connsiteX16" fmla="*/ 343 w 3379454"/>
              <a:gd name="connsiteY16" fmla="*/ 696930 h 2449250"/>
              <a:gd name="connsiteX17" fmla="*/ 236046 w 3379454"/>
              <a:gd name="connsiteY17" fmla="*/ 192348 h 2449250"/>
              <a:gd name="connsiteX0" fmla="*/ 236046 w 3379454"/>
              <a:gd name="connsiteY0" fmla="*/ 159657 h 2416559"/>
              <a:gd name="connsiteX1" fmla="*/ 1208503 w 3379454"/>
              <a:gd name="connsiteY1" fmla="*/ 0 h 2416559"/>
              <a:gd name="connsiteX2" fmla="*/ 2645418 w 3379454"/>
              <a:gd name="connsiteY2" fmla="*/ 159657 h 2416559"/>
              <a:gd name="connsiteX3" fmla="*/ 3356618 w 3379454"/>
              <a:gd name="connsiteY3" fmla="*/ 478971 h 2416559"/>
              <a:gd name="connsiteX4" fmla="*/ 3211975 w 3379454"/>
              <a:gd name="connsiteY4" fmla="*/ 942842 h 2416559"/>
              <a:gd name="connsiteX5" fmla="*/ 3046490 w 3379454"/>
              <a:gd name="connsiteY5" fmla="*/ 1214352 h 2416559"/>
              <a:gd name="connsiteX6" fmla="*/ 3374489 w 3379454"/>
              <a:gd name="connsiteY6" fmla="*/ 1971371 h 2416559"/>
              <a:gd name="connsiteX7" fmla="*/ 3194487 w 3379454"/>
              <a:gd name="connsiteY7" fmla="*/ 2385745 h 2416559"/>
              <a:gd name="connsiteX8" fmla="*/ 2630786 w 3379454"/>
              <a:gd name="connsiteY8" fmla="*/ 2119086 h 2416559"/>
              <a:gd name="connsiteX9" fmla="*/ 2550456 w 3379454"/>
              <a:gd name="connsiteY9" fmla="*/ 2016950 h 2416559"/>
              <a:gd name="connsiteX10" fmla="*/ 2453757 w 3379454"/>
              <a:gd name="connsiteY10" fmla="*/ 1535096 h 2416559"/>
              <a:gd name="connsiteX11" fmla="*/ 691200 w 3379454"/>
              <a:gd name="connsiteY11" fmla="*/ 1515181 h 2416559"/>
              <a:gd name="connsiteX12" fmla="*/ 918218 w 3379454"/>
              <a:gd name="connsiteY12" fmla="*/ 2154655 h 2416559"/>
              <a:gd name="connsiteX13" fmla="*/ 569875 w 3379454"/>
              <a:gd name="connsiteY13" fmla="*/ 2401398 h 2416559"/>
              <a:gd name="connsiteX14" fmla="*/ 80481 w 3379454"/>
              <a:gd name="connsiteY14" fmla="*/ 1901370 h 2416559"/>
              <a:gd name="connsiteX15" fmla="*/ 118814 w 3379454"/>
              <a:gd name="connsiteY15" fmla="*/ 1115321 h 2416559"/>
              <a:gd name="connsiteX16" fmla="*/ 343 w 3379454"/>
              <a:gd name="connsiteY16" fmla="*/ 664239 h 2416559"/>
              <a:gd name="connsiteX17" fmla="*/ 236046 w 3379454"/>
              <a:gd name="connsiteY17" fmla="*/ 159657 h 2416559"/>
              <a:gd name="connsiteX0" fmla="*/ 236046 w 3379454"/>
              <a:gd name="connsiteY0" fmla="*/ 112697 h 2369599"/>
              <a:gd name="connsiteX1" fmla="*/ 1582283 w 3379454"/>
              <a:gd name="connsiteY1" fmla="*/ 0 h 2369599"/>
              <a:gd name="connsiteX2" fmla="*/ 2645418 w 3379454"/>
              <a:gd name="connsiteY2" fmla="*/ 112697 h 2369599"/>
              <a:gd name="connsiteX3" fmla="*/ 3356618 w 3379454"/>
              <a:gd name="connsiteY3" fmla="*/ 432011 h 2369599"/>
              <a:gd name="connsiteX4" fmla="*/ 3211975 w 3379454"/>
              <a:gd name="connsiteY4" fmla="*/ 895882 h 2369599"/>
              <a:gd name="connsiteX5" fmla="*/ 3046490 w 3379454"/>
              <a:gd name="connsiteY5" fmla="*/ 1167392 h 2369599"/>
              <a:gd name="connsiteX6" fmla="*/ 3374489 w 3379454"/>
              <a:gd name="connsiteY6" fmla="*/ 1924411 h 2369599"/>
              <a:gd name="connsiteX7" fmla="*/ 3194487 w 3379454"/>
              <a:gd name="connsiteY7" fmla="*/ 2338785 h 2369599"/>
              <a:gd name="connsiteX8" fmla="*/ 2630786 w 3379454"/>
              <a:gd name="connsiteY8" fmla="*/ 2072126 h 2369599"/>
              <a:gd name="connsiteX9" fmla="*/ 2550456 w 3379454"/>
              <a:gd name="connsiteY9" fmla="*/ 1969990 h 2369599"/>
              <a:gd name="connsiteX10" fmla="*/ 2453757 w 3379454"/>
              <a:gd name="connsiteY10" fmla="*/ 1488136 h 2369599"/>
              <a:gd name="connsiteX11" fmla="*/ 691200 w 3379454"/>
              <a:gd name="connsiteY11" fmla="*/ 1468221 h 2369599"/>
              <a:gd name="connsiteX12" fmla="*/ 918218 w 3379454"/>
              <a:gd name="connsiteY12" fmla="*/ 2107695 h 2369599"/>
              <a:gd name="connsiteX13" fmla="*/ 569875 w 3379454"/>
              <a:gd name="connsiteY13" fmla="*/ 2354438 h 2369599"/>
              <a:gd name="connsiteX14" fmla="*/ 80481 w 3379454"/>
              <a:gd name="connsiteY14" fmla="*/ 1854410 h 2369599"/>
              <a:gd name="connsiteX15" fmla="*/ 118814 w 3379454"/>
              <a:gd name="connsiteY15" fmla="*/ 1068361 h 2369599"/>
              <a:gd name="connsiteX16" fmla="*/ 343 w 3379454"/>
              <a:gd name="connsiteY16" fmla="*/ 617279 h 2369599"/>
              <a:gd name="connsiteX17" fmla="*/ 236046 w 3379454"/>
              <a:gd name="connsiteY17" fmla="*/ 112697 h 2369599"/>
              <a:gd name="connsiteX0" fmla="*/ 236046 w 3379454"/>
              <a:gd name="connsiteY0" fmla="*/ 126076 h 2382978"/>
              <a:gd name="connsiteX1" fmla="*/ 1582283 w 3379454"/>
              <a:gd name="connsiteY1" fmla="*/ 13379 h 2382978"/>
              <a:gd name="connsiteX2" fmla="*/ 2645418 w 3379454"/>
              <a:gd name="connsiteY2" fmla="*/ 126076 h 2382978"/>
              <a:gd name="connsiteX3" fmla="*/ 3356618 w 3379454"/>
              <a:gd name="connsiteY3" fmla="*/ 445390 h 2382978"/>
              <a:gd name="connsiteX4" fmla="*/ 3211975 w 3379454"/>
              <a:gd name="connsiteY4" fmla="*/ 909261 h 2382978"/>
              <a:gd name="connsiteX5" fmla="*/ 3046490 w 3379454"/>
              <a:gd name="connsiteY5" fmla="*/ 1180771 h 2382978"/>
              <a:gd name="connsiteX6" fmla="*/ 3374489 w 3379454"/>
              <a:gd name="connsiteY6" fmla="*/ 1937790 h 2382978"/>
              <a:gd name="connsiteX7" fmla="*/ 3194487 w 3379454"/>
              <a:gd name="connsiteY7" fmla="*/ 2352164 h 2382978"/>
              <a:gd name="connsiteX8" fmla="*/ 2630786 w 3379454"/>
              <a:gd name="connsiteY8" fmla="*/ 2085505 h 2382978"/>
              <a:gd name="connsiteX9" fmla="*/ 2550456 w 3379454"/>
              <a:gd name="connsiteY9" fmla="*/ 1983369 h 2382978"/>
              <a:gd name="connsiteX10" fmla="*/ 2453757 w 3379454"/>
              <a:gd name="connsiteY10" fmla="*/ 1501515 h 2382978"/>
              <a:gd name="connsiteX11" fmla="*/ 691200 w 3379454"/>
              <a:gd name="connsiteY11" fmla="*/ 1481600 h 2382978"/>
              <a:gd name="connsiteX12" fmla="*/ 918218 w 3379454"/>
              <a:gd name="connsiteY12" fmla="*/ 2121074 h 2382978"/>
              <a:gd name="connsiteX13" fmla="*/ 569875 w 3379454"/>
              <a:gd name="connsiteY13" fmla="*/ 2367817 h 2382978"/>
              <a:gd name="connsiteX14" fmla="*/ 80481 w 3379454"/>
              <a:gd name="connsiteY14" fmla="*/ 1867789 h 2382978"/>
              <a:gd name="connsiteX15" fmla="*/ 118814 w 3379454"/>
              <a:gd name="connsiteY15" fmla="*/ 1081740 h 2382978"/>
              <a:gd name="connsiteX16" fmla="*/ 343 w 3379454"/>
              <a:gd name="connsiteY16" fmla="*/ 630658 h 2382978"/>
              <a:gd name="connsiteX17" fmla="*/ 236046 w 3379454"/>
              <a:gd name="connsiteY17" fmla="*/ 126076 h 2382978"/>
              <a:gd name="connsiteX0" fmla="*/ 236046 w 3379454"/>
              <a:gd name="connsiteY0" fmla="*/ 128246 h 2385148"/>
              <a:gd name="connsiteX1" fmla="*/ 1582283 w 3379454"/>
              <a:gd name="connsiteY1" fmla="*/ 15549 h 2385148"/>
              <a:gd name="connsiteX2" fmla="*/ 2645418 w 3379454"/>
              <a:gd name="connsiteY2" fmla="*/ 128246 h 2385148"/>
              <a:gd name="connsiteX3" fmla="*/ 3356618 w 3379454"/>
              <a:gd name="connsiteY3" fmla="*/ 447560 h 2385148"/>
              <a:gd name="connsiteX4" fmla="*/ 3211975 w 3379454"/>
              <a:gd name="connsiteY4" fmla="*/ 911431 h 2385148"/>
              <a:gd name="connsiteX5" fmla="*/ 3046490 w 3379454"/>
              <a:gd name="connsiteY5" fmla="*/ 1182941 h 2385148"/>
              <a:gd name="connsiteX6" fmla="*/ 3374489 w 3379454"/>
              <a:gd name="connsiteY6" fmla="*/ 1939960 h 2385148"/>
              <a:gd name="connsiteX7" fmla="*/ 3194487 w 3379454"/>
              <a:gd name="connsiteY7" fmla="*/ 2354334 h 2385148"/>
              <a:gd name="connsiteX8" fmla="*/ 2630786 w 3379454"/>
              <a:gd name="connsiteY8" fmla="*/ 2087675 h 2385148"/>
              <a:gd name="connsiteX9" fmla="*/ 2550456 w 3379454"/>
              <a:gd name="connsiteY9" fmla="*/ 1985539 h 2385148"/>
              <a:gd name="connsiteX10" fmla="*/ 2453757 w 3379454"/>
              <a:gd name="connsiteY10" fmla="*/ 1503685 h 2385148"/>
              <a:gd name="connsiteX11" fmla="*/ 691200 w 3379454"/>
              <a:gd name="connsiteY11" fmla="*/ 1483770 h 2385148"/>
              <a:gd name="connsiteX12" fmla="*/ 918218 w 3379454"/>
              <a:gd name="connsiteY12" fmla="*/ 2123244 h 2385148"/>
              <a:gd name="connsiteX13" fmla="*/ 569875 w 3379454"/>
              <a:gd name="connsiteY13" fmla="*/ 2369987 h 2385148"/>
              <a:gd name="connsiteX14" fmla="*/ 80481 w 3379454"/>
              <a:gd name="connsiteY14" fmla="*/ 1869959 h 2385148"/>
              <a:gd name="connsiteX15" fmla="*/ 118814 w 3379454"/>
              <a:gd name="connsiteY15" fmla="*/ 1083910 h 2385148"/>
              <a:gd name="connsiteX16" fmla="*/ 343 w 3379454"/>
              <a:gd name="connsiteY16" fmla="*/ 632828 h 2385148"/>
              <a:gd name="connsiteX17" fmla="*/ 236046 w 3379454"/>
              <a:gd name="connsiteY17" fmla="*/ 128246 h 2385148"/>
              <a:gd name="connsiteX0" fmla="*/ 236046 w 3379454"/>
              <a:gd name="connsiteY0" fmla="*/ 128247 h 2385149"/>
              <a:gd name="connsiteX1" fmla="*/ 1582283 w 3379454"/>
              <a:gd name="connsiteY1" fmla="*/ 15550 h 2385149"/>
              <a:gd name="connsiteX2" fmla="*/ 2645418 w 3379454"/>
              <a:gd name="connsiteY2" fmla="*/ 128247 h 2385149"/>
              <a:gd name="connsiteX3" fmla="*/ 3356618 w 3379454"/>
              <a:gd name="connsiteY3" fmla="*/ 447561 h 2385149"/>
              <a:gd name="connsiteX4" fmla="*/ 3211975 w 3379454"/>
              <a:gd name="connsiteY4" fmla="*/ 911432 h 2385149"/>
              <a:gd name="connsiteX5" fmla="*/ 3046490 w 3379454"/>
              <a:gd name="connsiteY5" fmla="*/ 1182942 h 2385149"/>
              <a:gd name="connsiteX6" fmla="*/ 3374489 w 3379454"/>
              <a:gd name="connsiteY6" fmla="*/ 1939961 h 2385149"/>
              <a:gd name="connsiteX7" fmla="*/ 3194487 w 3379454"/>
              <a:gd name="connsiteY7" fmla="*/ 2354335 h 2385149"/>
              <a:gd name="connsiteX8" fmla="*/ 2630786 w 3379454"/>
              <a:gd name="connsiteY8" fmla="*/ 2087676 h 2385149"/>
              <a:gd name="connsiteX9" fmla="*/ 2453757 w 3379454"/>
              <a:gd name="connsiteY9" fmla="*/ 1503686 h 2385149"/>
              <a:gd name="connsiteX10" fmla="*/ 691200 w 3379454"/>
              <a:gd name="connsiteY10" fmla="*/ 1483771 h 2385149"/>
              <a:gd name="connsiteX11" fmla="*/ 918218 w 3379454"/>
              <a:gd name="connsiteY11" fmla="*/ 2123245 h 2385149"/>
              <a:gd name="connsiteX12" fmla="*/ 569875 w 3379454"/>
              <a:gd name="connsiteY12" fmla="*/ 2369988 h 2385149"/>
              <a:gd name="connsiteX13" fmla="*/ 80481 w 3379454"/>
              <a:gd name="connsiteY13" fmla="*/ 1869960 h 2385149"/>
              <a:gd name="connsiteX14" fmla="*/ 118814 w 3379454"/>
              <a:gd name="connsiteY14" fmla="*/ 1083911 h 2385149"/>
              <a:gd name="connsiteX15" fmla="*/ 343 w 3379454"/>
              <a:gd name="connsiteY15" fmla="*/ 632829 h 2385149"/>
              <a:gd name="connsiteX16" fmla="*/ 236046 w 3379454"/>
              <a:gd name="connsiteY16" fmla="*/ 128247 h 2385149"/>
              <a:gd name="connsiteX0" fmla="*/ 236046 w 3379454"/>
              <a:gd name="connsiteY0" fmla="*/ 128247 h 2385149"/>
              <a:gd name="connsiteX1" fmla="*/ 1582283 w 3379454"/>
              <a:gd name="connsiteY1" fmla="*/ 15550 h 2385149"/>
              <a:gd name="connsiteX2" fmla="*/ 2645418 w 3379454"/>
              <a:gd name="connsiteY2" fmla="*/ 128247 h 2385149"/>
              <a:gd name="connsiteX3" fmla="*/ 3356618 w 3379454"/>
              <a:gd name="connsiteY3" fmla="*/ 447561 h 2385149"/>
              <a:gd name="connsiteX4" fmla="*/ 3211975 w 3379454"/>
              <a:gd name="connsiteY4" fmla="*/ 911432 h 2385149"/>
              <a:gd name="connsiteX5" fmla="*/ 3046490 w 3379454"/>
              <a:gd name="connsiteY5" fmla="*/ 1182942 h 2385149"/>
              <a:gd name="connsiteX6" fmla="*/ 3374489 w 3379454"/>
              <a:gd name="connsiteY6" fmla="*/ 1939961 h 2385149"/>
              <a:gd name="connsiteX7" fmla="*/ 3194487 w 3379454"/>
              <a:gd name="connsiteY7" fmla="*/ 2354335 h 2385149"/>
              <a:gd name="connsiteX8" fmla="*/ 2630786 w 3379454"/>
              <a:gd name="connsiteY8" fmla="*/ 2087676 h 2385149"/>
              <a:gd name="connsiteX9" fmla="*/ 2453757 w 3379454"/>
              <a:gd name="connsiteY9" fmla="*/ 1503686 h 2385149"/>
              <a:gd name="connsiteX10" fmla="*/ 691200 w 3379454"/>
              <a:gd name="connsiteY10" fmla="*/ 1483771 h 2385149"/>
              <a:gd name="connsiteX11" fmla="*/ 918218 w 3379454"/>
              <a:gd name="connsiteY11" fmla="*/ 2123245 h 2385149"/>
              <a:gd name="connsiteX12" fmla="*/ 569875 w 3379454"/>
              <a:gd name="connsiteY12" fmla="*/ 2369988 h 2385149"/>
              <a:gd name="connsiteX13" fmla="*/ 80481 w 3379454"/>
              <a:gd name="connsiteY13" fmla="*/ 1869960 h 2385149"/>
              <a:gd name="connsiteX14" fmla="*/ 118814 w 3379454"/>
              <a:gd name="connsiteY14" fmla="*/ 1083911 h 2385149"/>
              <a:gd name="connsiteX15" fmla="*/ 343 w 3379454"/>
              <a:gd name="connsiteY15" fmla="*/ 632829 h 2385149"/>
              <a:gd name="connsiteX16" fmla="*/ 236046 w 3379454"/>
              <a:gd name="connsiteY16" fmla="*/ 128247 h 2385149"/>
              <a:gd name="connsiteX0" fmla="*/ 236046 w 3454126"/>
              <a:gd name="connsiteY0" fmla="*/ 128247 h 2385149"/>
              <a:gd name="connsiteX1" fmla="*/ 1582283 w 3454126"/>
              <a:gd name="connsiteY1" fmla="*/ 15550 h 2385149"/>
              <a:gd name="connsiteX2" fmla="*/ 2645418 w 3454126"/>
              <a:gd name="connsiteY2" fmla="*/ 128247 h 2385149"/>
              <a:gd name="connsiteX3" fmla="*/ 3454126 w 3454126"/>
              <a:gd name="connsiteY3" fmla="*/ 353642 h 2385149"/>
              <a:gd name="connsiteX4" fmla="*/ 3211975 w 3454126"/>
              <a:gd name="connsiteY4" fmla="*/ 911432 h 2385149"/>
              <a:gd name="connsiteX5" fmla="*/ 3046490 w 3454126"/>
              <a:gd name="connsiteY5" fmla="*/ 1182942 h 2385149"/>
              <a:gd name="connsiteX6" fmla="*/ 3374489 w 3454126"/>
              <a:gd name="connsiteY6" fmla="*/ 1939961 h 2385149"/>
              <a:gd name="connsiteX7" fmla="*/ 3194487 w 3454126"/>
              <a:gd name="connsiteY7" fmla="*/ 2354335 h 2385149"/>
              <a:gd name="connsiteX8" fmla="*/ 2630786 w 3454126"/>
              <a:gd name="connsiteY8" fmla="*/ 2087676 h 2385149"/>
              <a:gd name="connsiteX9" fmla="*/ 2453757 w 3454126"/>
              <a:gd name="connsiteY9" fmla="*/ 1503686 h 2385149"/>
              <a:gd name="connsiteX10" fmla="*/ 691200 w 3454126"/>
              <a:gd name="connsiteY10" fmla="*/ 1483771 h 2385149"/>
              <a:gd name="connsiteX11" fmla="*/ 918218 w 3454126"/>
              <a:gd name="connsiteY11" fmla="*/ 2123245 h 2385149"/>
              <a:gd name="connsiteX12" fmla="*/ 569875 w 3454126"/>
              <a:gd name="connsiteY12" fmla="*/ 2369988 h 2385149"/>
              <a:gd name="connsiteX13" fmla="*/ 80481 w 3454126"/>
              <a:gd name="connsiteY13" fmla="*/ 1869960 h 2385149"/>
              <a:gd name="connsiteX14" fmla="*/ 118814 w 3454126"/>
              <a:gd name="connsiteY14" fmla="*/ 1083911 h 2385149"/>
              <a:gd name="connsiteX15" fmla="*/ 343 w 3454126"/>
              <a:gd name="connsiteY15" fmla="*/ 632829 h 2385149"/>
              <a:gd name="connsiteX16" fmla="*/ 236046 w 3454126"/>
              <a:gd name="connsiteY16" fmla="*/ 128247 h 2385149"/>
              <a:gd name="connsiteX0" fmla="*/ 236046 w 3460744"/>
              <a:gd name="connsiteY0" fmla="*/ 128247 h 2385149"/>
              <a:gd name="connsiteX1" fmla="*/ 1582283 w 3460744"/>
              <a:gd name="connsiteY1" fmla="*/ 15550 h 2385149"/>
              <a:gd name="connsiteX2" fmla="*/ 2645418 w 3460744"/>
              <a:gd name="connsiteY2" fmla="*/ 128247 h 2385149"/>
              <a:gd name="connsiteX3" fmla="*/ 3454126 w 3460744"/>
              <a:gd name="connsiteY3" fmla="*/ 353642 h 2385149"/>
              <a:gd name="connsiteX4" fmla="*/ 3046490 w 3460744"/>
              <a:gd name="connsiteY4" fmla="*/ 1182942 h 2385149"/>
              <a:gd name="connsiteX5" fmla="*/ 3374489 w 3460744"/>
              <a:gd name="connsiteY5" fmla="*/ 1939961 h 2385149"/>
              <a:gd name="connsiteX6" fmla="*/ 3194487 w 3460744"/>
              <a:gd name="connsiteY6" fmla="*/ 2354335 h 2385149"/>
              <a:gd name="connsiteX7" fmla="*/ 2630786 w 3460744"/>
              <a:gd name="connsiteY7" fmla="*/ 2087676 h 2385149"/>
              <a:gd name="connsiteX8" fmla="*/ 2453757 w 3460744"/>
              <a:gd name="connsiteY8" fmla="*/ 1503686 h 2385149"/>
              <a:gd name="connsiteX9" fmla="*/ 691200 w 3460744"/>
              <a:gd name="connsiteY9" fmla="*/ 1483771 h 2385149"/>
              <a:gd name="connsiteX10" fmla="*/ 918218 w 3460744"/>
              <a:gd name="connsiteY10" fmla="*/ 2123245 h 2385149"/>
              <a:gd name="connsiteX11" fmla="*/ 569875 w 3460744"/>
              <a:gd name="connsiteY11" fmla="*/ 2369988 h 2385149"/>
              <a:gd name="connsiteX12" fmla="*/ 80481 w 3460744"/>
              <a:gd name="connsiteY12" fmla="*/ 1869960 h 2385149"/>
              <a:gd name="connsiteX13" fmla="*/ 118814 w 3460744"/>
              <a:gd name="connsiteY13" fmla="*/ 1083911 h 2385149"/>
              <a:gd name="connsiteX14" fmla="*/ 343 w 3460744"/>
              <a:gd name="connsiteY14" fmla="*/ 632829 h 2385149"/>
              <a:gd name="connsiteX15" fmla="*/ 236046 w 3460744"/>
              <a:gd name="connsiteY15" fmla="*/ 128247 h 2385149"/>
              <a:gd name="connsiteX0" fmla="*/ 236046 w 3463706"/>
              <a:gd name="connsiteY0" fmla="*/ 128247 h 2385149"/>
              <a:gd name="connsiteX1" fmla="*/ 1582283 w 3463706"/>
              <a:gd name="connsiteY1" fmla="*/ 15550 h 2385149"/>
              <a:gd name="connsiteX2" fmla="*/ 2645418 w 3463706"/>
              <a:gd name="connsiteY2" fmla="*/ 128247 h 2385149"/>
              <a:gd name="connsiteX3" fmla="*/ 3454126 w 3463706"/>
              <a:gd name="connsiteY3" fmla="*/ 353642 h 2385149"/>
              <a:gd name="connsiteX4" fmla="*/ 3046490 w 3463706"/>
              <a:gd name="connsiteY4" fmla="*/ 1182942 h 2385149"/>
              <a:gd name="connsiteX5" fmla="*/ 3374489 w 3463706"/>
              <a:gd name="connsiteY5" fmla="*/ 1939961 h 2385149"/>
              <a:gd name="connsiteX6" fmla="*/ 3194487 w 3463706"/>
              <a:gd name="connsiteY6" fmla="*/ 2354335 h 2385149"/>
              <a:gd name="connsiteX7" fmla="*/ 2630786 w 3463706"/>
              <a:gd name="connsiteY7" fmla="*/ 2087676 h 2385149"/>
              <a:gd name="connsiteX8" fmla="*/ 2453757 w 3463706"/>
              <a:gd name="connsiteY8" fmla="*/ 1503686 h 2385149"/>
              <a:gd name="connsiteX9" fmla="*/ 691200 w 3463706"/>
              <a:gd name="connsiteY9" fmla="*/ 1483771 h 2385149"/>
              <a:gd name="connsiteX10" fmla="*/ 918218 w 3463706"/>
              <a:gd name="connsiteY10" fmla="*/ 2123245 h 2385149"/>
              <a:gd name="connsiteX11" fmla="*/ 569875 w 3463706"/>
              <a:gd name="connsiteY11" fmla="*/ 2369988 h 2385149"/>
              <a:gd name="connsiteX12" fmla="*/ 80481 w 3463706"/>
              <a:gd name="connsiteY12" fmla="*/ 1869960 h 2385149"/>
              <a:gd name="connsiteX13" fmla="*/ 118814 w 3463706"/>
              <a:gd name="connsiteY13" fmla="*/ 1083911 h 2385149"/>
              <a:gd name="connsiteX14" fmla="*/ 343 w 3463706"/>
              <a:gd name="connsiteY14" fmla="*/ 632829 h 2385149"/>
              <a:gd name="connsiteX15" fmla="*/ 236046 w 3463706"/>
              <a:gd name="connsiteY15" fmla="*/ 128247 h 2385149"/>
              <a:gd name="connsiteX0" fmla="*/ 236046 w 3463706"/>
              <a:gd name="connsiteY0" fmla="*/ 130910 h 2387812"/>
              <a:gd name="connsiteX1" fmla="*/ 1582283 w 3463706"/>
              <a:gd name="connsiteY1" fmla="*/ 18213 h 2387812"/>
              <a:gd name="connsiteX2" fmla="*/ 2645418 w 3463706"/>
              <a:gd name="connsiteY2" fmla="*/ 130910 h 2387812"/>
              <a:gd name="connsiteX3" fmla="*/ 3454126 w 3463706"/>
              <a:gd name="connsiteY3" fmla="*/ 356305 h 2387812"/>
              <a:gd name="connsiteX4" fmla="*/ 3046490 w 3463706"/>
              <a:gd name="connsiteY4" fmla="*/ 1185605 h 2387812"/>
              <a:gd name="connsiteX5" fmla="*/ 3374489 w 3463706"/>
              <a:gd name="connsiteY5" fmla="*/ 1942624 h 2387812"/>
              <a:gd name="connsiteX6" fmla="*/ 3194487 w 3463706"/>
              <a:gd name="connsiteY6" fmla="*/ 2356998 h 2387812"/>
              <a:gd name="connsiteX7" fmla="*/ 2630786 w 3463706"/>
              <a:gd name="connsiteY7" fmla="*/ 2090339 h 2387812"/>
              <a:gd name="connsiteX8" fmla="*/ 2453757 w 3463706"/>
              <a:gd name="connsiteY8" fmla="*/ 1506349 h 2387812"/>
              <a:gd name="connsiteX9" fmla="*/ 691200 w 3463706"/>
              <a:gd name="connsiteY9" fmla="*/ 1486434 h 2387812"/>
              <a:gd name="connsiteX10" fmla="*/ 918218 w 3463706"/>
              <a:gd name="connsiteY10" fmla="*/ 2125908 h 2387812"/>
              <a:gd name="connsiteX11" fmla="*/ 569875 w 3463706"/>
              <a:gd name="connsiteY11" fmla="*/ 2372651 h 2387812"/>
              <a:gd name="connsiteX12" fmla="*/ 80481 w 3463706"/>
              <a:gd name="connsiteY12" fmla="*/ 1872623 h 2387812"/>
              <a:gd name="connsiteX13" fmla="*/ 118814 w 3463706"/>
              <a:gd name="connsiteY13" fmla="*/ 1086574 h 2387812"/>
              <a:gd name="connsiteX14" fmla="*/ 343 w 3463706"/>
              <a:gd name="connsiteY14" fmla="*/ 635492 h 2387812"/>
              <a:gd name="connsiteX15" fmla="*/ 236046 w 3463706"/>
              <a:gd name="connsiteY15" fmla="*/ 130910 h 2387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463706" h="2387812">
                <a:moveTo>
                  <a:pt x="236046" y="130910"/>
                </a:moveTo>
                <a:cubicBezTo>
                  <a:pt x="822022" y="-3277"/>
                  <a:pt x="616518" y="-20774"/>
                  <a:pt x="1582283" y="18213"/>
                </a:cubicBezTo>
                <a:lnTo>
                  <a:pt x="2645418" y="130910"/>
                </a:lnTo>
                <a:lnTo>
                  <a:pt x="3454126" y="356305"/>
                </a:lnTo>
                <a:cubicBezTo>
                  <a:pt x="3520971" y="532088"/>
                  <a:pt x="3222276" y="921219"/>
                  <a:pt x="3046490" y="1185605"/>
                </a:cubicBezTo>
                <a:lnTo>
                  <a:pt x="3374489" y="1942624"/>
                </a:lnTo>
                <a:cubicBezTo>
                  <a:pt x="3372070" y="2114376"/>
                  <a:pt x="3431617" y="2261939"/>
                  <a:pt x="3194487" y="2356998"/>
                </a:cubicBezTo>
                <a:cubicBezTo>
                  <a:pt x="2797699" y="2409653"/>
                  <a:pt x="2751739" y="2280728"/>
                  <a:pt x="2630786" y="2090339"/>
                </a:cubicBezTo>
                <a:cubicBezTo>
                  <a:pt x="2507331" y="1948564"/>
                  <a:pt x="2484497" y="1857453"/>
                  <a:pt x="2453757" y="1506349"/>
                </a:cubicBezTo>
                <a:cubicBezTo>
                  <a:pt x="1863946" y="1676398"/>
                  <a:pt x="1424917" y="1698888"/>
                  <a:pt x="691200" y="1486434"/>
                </a:cubicBezTo>
                <a:cubicBezTo>
                  <a:pt x="845710" y="1890414"/>
                  <a:pt x="930313" y="1946899"/>
                  <a:pt x="918218" y="2125908"/>
                </a:cubicBezTo>
                <a:cubicBezTo>
                  <a:pt x="906123" y="2304917"/>
                  <a:pt x="693247" y="2433127"/>
                  <a:pt x="569875" y="2372651"/>
                </a:cubicBezTo>
                <a:cubicBezTo>
                  <a:pt x="315875" y="2341203"/>
                  <a:pt x="116767" y="2245157"/>
                  <a:pt x="80481" y="1872623"/>
                </a:cubicBezTo>
                <a:cubicBezTo>
                  <a:pt x="29681" y="1645232"/>
                  <a:pt x="94624" y="1277678"/>
                  <a:pt x="118814" y="1086574"/>
                </a:cubicBezTo>
                <a:cubicBezTo>
                  <a:pt x="-6976" y="946269"/>
                  <a:pt x="5181" y="799987"/>
                  <a:pt x="343" y="635492"/>
                </a:cubicBezTo>
                <a:cubicBezTo>
                  <a:pt x="-4495" y="470997"/>
                  <a:pt x="40103" y="249443"/>
                  <a:pt x="236046" y="13091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Forma libre 1"/>
          <p:cNvSpPr/>
          <p:nvPr/>
        </p:nvSpPr>
        <p:spPr>
          <a:xfrm>
            <a:off x="648080" y="535344"/>
            <a:ext cx="3577444" cy="2206875"/>
          </a:xfrm>
          <a:custGeom>
            <a:avLst/>
            <a:gdLst>
              <a:gd name="connsiteX0" fmla="*/ 0 w 4306529"/>
              <a:gd name="connsiteY0" fmla="*/ 1578077 h 2639961"/>
              <a:gd name="connsiteX1" fmla="*/ 2153264 w 4306529"/>
              <a:gd name="connsiteY1" fmla="*/ 0 h 2639961"/>
              <a:gd name="connsiteX2" fmla="*/ 4306529 w 4306529"/>
              <a:gd name="connsiteY2" fmla="*/ 1460090 h 2639961"/>
              <a:gd name="connsiteX3" fmla="*/ 2153264 w 4306529"/>
              <a:gd name="connsiteY3" fmla="*/ 2639961 h 2639961"/>
              <a:gd name="connsiteX4" fmla="*/ 0 w 4306529"/>
              <a:gd name="connsiteY4" fmla="*/ 1578077 h 2639961"/>
              <a:gd name="connsiteX0" fmla="*/ 0 w 4306529"/>
              <a:gd name="connsiteY0" fmla="*/ 1578077 h 2639961"/>
              <a:gd name="connsiteX1" fmla="*/ 2153264 w 4306529"/>
              <a:gd name="connsiteY1" fmla="*/ 0 h 2639961"/>
              <a:gd name="connsiteX2" fmla="*/ 4306529 w 4306529"/>
              <a:gd name="connsiteY2" fmla="*/ 1460090 h 2639961"/>
              <a:gd name="connsiteX3" fmla="*/ 2153264 w 4306529"/>
              <a:gd name="connsiteY3" fmla="*/ 2639961 h 2639961"/>
              <a:gd name="connsiteX4" fmla="*/ 0 w 4306529"/>
              <a:gd name="connsiteY4" fmla="*/ 1578077 h 2639961"/>
              <a:gd name="connsiteX0" fmla="*/ 0 w 4306529"/>
              <a:gd name="connsiteY0" fmla="*/ 1578352 h 2640236"/>
              <a:gd name="connsiteX1" fmla="*/ 2153264 w 4306529"/>
              <a:gd name="connsiteY1" fmla="*/ 275 h 2640236"/>
              <a:gd name="connsiteX2" fmla="*/ 4306529 w 4306529"/>
              <a:gd name="connsiteY2" fmla="*/ 1460365 h 2640236"/>
              <a:gd name="connsiteX3" fmla="*/ 2153264 w 4306529"/>
              <a:gd name="connsiteY3" fmla="*/ 2640236 h 2640236"/>
              <a:gd name="connsiteX4" fmla="*/ 0 w 4306529"/>
              <a:gd name="connsiteY4" fmla="*/ 1578352 h 2640236"/>
              <a:gd name="connsiteX0" fmla="*/ 0 w 4306529"/>
              <a:gd name="connsiteY0" fmla="*/ 1578352 h 2640236"/>
              <a:gd name="connsiteX1" fmla="*/ 2153264 w 4306529"/>
              <a:gd name="connsiteY1" fmla="*/ 275 h 2640236"/>
              <a:gd name="connsiteX2" fmla="*/ 4306529 w 4306529"/>
              <a:gd name="connsiteY2" fmla="*/ 1460365 h 2640236"/>
              <a:gd name="connsiteX3" fmla="*/ 2153264 w 4306529"/>
              <a:gd name="connsiteY3" fmla="*/ 2640236 h 2640236"/>
              <a:gd name="connsiteX4" fmla="*/ 0 w 4306529"/>
              <a:gd name="connsiteY4" fmla="*/ 1578352 h 2640236"/>
              <a:gd name="connsiteX0" fmla="*/ 0 w 4306529"/>
              <a:gd name="connsiteY0" fmla="*/ 1578352 h 2640677"/>
              <a:gd name="connsiteX1" fmla="*/ 2153264 w 4306529"/>
              <a:gd name="connsiteY1" fmla="*/ 275 h 2640677"/>
              <a:gd name="connsiteX2" fmla="*/ 4306529 w 4306529"/>
              <a:gd name="connsiteY2" fmla="*/ 1460365 h 2640677"/>
              <a:gd name="connsiteX3" fmla="*/ 2153264 w 4306529"/>
              <a:gd name="connsiteY3" fmla="*/ 2640236 h 2640677"/>
              <a:gd name="connsiteX4" fmla="*/ 0 w 4306529"/>
              <a:gd name="connsiteY4" fmla="*/ 1578352 h 2640677"/>
              <a:gd name="connsiteX0" fmla="*/ 0 w 4306529"/>
              <a:gd name="connsiteY0" fmla="*/ 1578352 h 2640687"/>
              <a:gd name="connsiteX1" fmla="*/ 2153264 w 4306529"/>
              <a:gd name="connsiteY1" fmla="*/ 275 h 2640687"/>
              <a:gd name="connsiteX2" fmla="*/ 4306529 w 4306529"/>
              <a:gd name="connsiteY2" fmla="*/ 1460365 h 2640687"/>
              <a:gd name="connsiteX3" fmla="*/ 2153264 w 4306529"/>
              <a:gd name="connsiteY3" fmla="*/ 2640236 h 2640687"/>
              <a:gd name="connsiteX4" fmla="*/ 0 w 4306529"/>
              <a:gd name="connsiteY4" fmla="*/ 1578352 h 2640687"/>
              <a:gd name="connsiteX0" fmla="*/ 0 w 4306529"/>
              <a:gd name="connsiteY0" fmla="*/ 1578352 h 2640687"/>
              <a:gd name="connsiteX1" fmla="*/ 2153264 w 4306529"/>
              <a:gd name="connsiteY1" fmla="*/ 275 h 2640687"/>
              <a:gd name="connsiteX2" fmla="*/ 4306529 w 4306529"/>
              <a:gd name="connsiteY2" fmla="*/ 1460365 h 2640687"/>
              <a:gd name="connsiteX3" fmla="*/ 2153264 w 4306529"/>
              <a:gd name="connsiteY3" fmla="*/ 2640236 h 2640687"/>
              <a:gd name="connsiteX4" fmla="*/ 0 w 4306529"/>
              <a:gd name="connsiteY4" fmla="*/ 1578352 h 2640687"/>
              <a:gd name="connsiteX0" fmla="*/ 0 w 4306529"/>
              <a:gd name="connsiteY0" fmla="*/ 1578473 h 2640808"/>
              <a:gd name="connsiteX1" fmla="*/ 2153264 w 4306529"/>
              <a:gd name="connsiteY1" fmla="*/ 396 h 2640808"/>
              <a:gd name="connsiteX2" fmla="*/ 4306529 w 4306529"/>
              <a:gd name="connsiteY2" fmla="*/ 1460486 h 2640808"/>
              <a:gd name="connsiteX3" fmla="*/ 2153264 w 4306529"/>
              <a:gd name="connsiteY3" fmla="*/ 2640357 h 2640808"/>
              <a:gd name="connsiteX4" fmla="*/ 0 w 4306529"/>
              <a:gd name="connsiteY4" fmla="*/ 1578473 h 2640808"/>
              <a:gd name="connsiteX0" fmla="*/ 0 w 4306529"/>
              <a:gd name="connsiteY0" fmla="*/ 1578077 h 2640412"/>
              <a:gd name="connsiteX1" fmla="*/ 2153264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153264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153264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153264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315496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315496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315496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92825 h 2655160"/>
              <a:gd name="connsiteX1" fmla="*/ 2227006 w 4306529"/>
              <a:gd name="connsiteY1" fmla="*/ 0 h 2655160"/>
              <a:gd name="connsiteX2" fmla="*/ 4306529 w 4306529"/>
              <a:gd name="connsiteY2" fmla="*/ 1474838 h 2655160"/>
              <a:gd name="connsiteX3" fmla="*/ 2153264 w 4306529"/>
              <a:gd name="connsiteY3" fmla="*/ 2654709 h 2655160"/>
              <a:gd name="connsiteX4" fmla="*/ 0 w 4306529"/>
              <a:gd name="connsiteY4" fmla="*/ 1592825 h 2655160"/>
              <a:gd name="connsiteX0" fmla="*/ 0 w 4306529"/>
              <a:gd name="connsiteY0" fmla="*/ 1592825 h 2655160"/>
              <a:gd name="connsiteX1" fmla="*/ 2227006 w 4306529"/>
              <a:gd name="connsiteY1" fmla="*/ 0 h 2655160"/>
              <a:gd name="connsiteX2" fmla="*/ 4306529 w 4306529"/>
              <a:gd name="connsiteY2" fmla="*/ 1474838 h 2655160"/>
              <a:gd name="connsiteX3" fmla="*/ 2153264 w 4306529"/>
              <a:gd name="connsiteY3" fmla="*/ 2654709 h 2655160"/>
              <a:gd name="connsiteX4" fmla="*/ 0 w 4306529"/>
              <a:gd name="connsiteY4" fmla="*/ 1592825 h 2655160"/>
              <a:gd name="connsiteX0" fmla="*/ 0 w 4306529"/>
              <a:gd name="connsiteY0" fmla="*/ 1592825 h 2655160"/>
              <a:gd name="connsiteX1" fmla="*/ 2241754 w 4306529"/>
              <a:gd name="connsiteY1" fmla="*/ 0 h 2655160"/>
              <a:gd name="connsiteX2" fmla="*/ 4306529 w 4306529"/>
              <a:gd name="connsiteY2" fmla="*/ 1474838 h 2655160"/>
              <a:gd name="connsiteX3" fmla="*/ 2153264 w 4306529"/>
              <a:gd name="connsiteY3" fmla="*/ 2654709 h 2655160"/>
              <a:gd name="connsiteX4" fmla="*/ 0 w 4306529"/>
              <a:gd name="connsiteY4" fmla="*/ 1592825 h 2655160"/>
              <a:gd name="connsiteX0" fmla="*/ 0 w 4306529"/>
              <a:gd name="connsiteY0" fmla="*/ 1631388 h 2693723"/>
              <a:gd name="connsiteX1" fmla="*/ 2241754 w 4306529"/>
              <a:gd name="connsiteY1" fmla="*/ 38563 h 2693723"/>
              <a:gd name="connsiteX2" fmla="*/ 4306529 w 4306529"/>
              <a:gd name="connsiteY2" fmla="*/ 1513401 h 2693723"/>
              <a:gd name="connsiteX3" fmla="*/ 2153264 w 4306529"/>
              <a:gd name="connsiteY3" fmla="*/ 2693272 h 2693723"/>
              <a:gd name="connsiteX4" fmla="*/ 0 w 4306529"/>
              <a:gd name="connsiteY4" fmla="*/ 1631388 h 2693723"/>
              <a:gd name="connsiteX0" fmla="*/ 0 w 4306529"/>
              <a:gd name="connsiteY0" fmla="*/ 1592908 h 2655243"/>
              <a:gd name="connsiteX1" fmla="*/ 2241754 w 4306529"/>
              <a:gd name="connsiteY1" fmla="*/ 83 h 2655243"/>
              <a:gd name="connsiteX2" fmla="*/ 4306529 w 4306529"/>
              <a:gd name="connsiteY2" fmla="*/ 1474921 h 2655243"/>
              <a:gd name="connsiteX3" fmla="*/ 2153264 w 4306529"/>
              <a:gd name="connsiteY3" fmla="*/ 2654792 h 2655243"/>
              <a:gd name="connsiteX4" fmla="*/ 0 w 4306529"/>
              <a:gd name="connsiteY4" fmla="*/ 1592908 h 2655243"/>
              <a:gd name="connsiteX0" fmla="*/ 0 w 4306529"/>
              <a:gd name="connsiteY0" fmla="*/ 1563414 h 2625749"/>
              <a:gd name="connsiteX1" fmla="*/ 2182760 w 4306529"/>
              <a:gd name="connsiteY1" fmla="*/ 86 h 2625749"/>
              <a:gd name="connsiteX2" fmla="*/ 4306529 w 4306529"/>
              <a:gd name="connsiteY2" fmla="*/ 1445427 h 2625749"/>
              <a:gd name="connsiteX3" fmla="*/ 2153264 w 4306529"/>
              <a:gd name="connsiteY3" fmla="*/ 2625298 h 2625749"/>
              <a:gd name="connsiteX4" fmla="*/ 0 w 4306529"/>
              <a:gd name="connsiteY4" fmla="*/ 1563414 h 2625749"/>
              <a:gd name="connsiteX0" fmla="*/ 0 w 4306529"/>
              <a:gd name="connsiteY0" fmla="*/ 1567058 h 2629393"/>
              <a:gd name="connsiteX1" fmla="*/ 2182760 w 4306529"/>
              <a:gd name="connsiteY1" fmla="*/ 3730 h 2629393"/>
              <a:gd name="connsiteX2" fmla="*/ 4306529 w 4306529"/>
              <a:gd name="connsiteY2" fmla="*/ 1449071 h 2629393"/>
              <a:gd name="connsiteX3" fmla="*/ 2153264 w 4306529"/>
              <a:gd name="connsiteY3" fmla="*/ 2628942 h 2629393"/>
              <a:gd name="connsiteX4" fmla="*/ 0 w 4306529"/>
              <a:gd name="connsiteY4" fmla="*/ 1567058 h 2629393"/>
              <a:gd name="connsiteX0" fmla="*/ 0 w 4306529"/>
              <a:gd name="connsiteY0" fmla="*/ 1567058 h 2629393"/>
              <a:gd name="connsiteX1" fmla="*/ 2182760 w 4306529"/>
              <a:gd name="connsiteY1" fmla="*/ 3730 h 2629393"/>
              <a:gd name="connsiteX2" fmla="*/ 4306529 w 4306529"/>
              <a:gd name="connsiteY2" fmla="*/ 1449071 h 2629393"/>
              <a:gd name="connsiteX3" fmla="*/ 2153264 w 4306529"/>
              <a:gd name="connsiteY3" fmla="*/ 2628942 h 2629393"/>
              <a:gd name="connsiteX4" fmla="*/ 0 w 4306529"/>
              <a:gd name="connsiteY4" fmla="*/ 1567058 h 2629393"/>
              <a:gd name="connsiteX0" fmla="*/ 0 w 4306529"/>
              <a:gd name="connsiteY0" fmla="*/ 1566897 h 2629232"/>
              <a:gd name="connsiteX1" fmla="*/ 2182760 w 4306529"/>
              <a:gd name="connsiteY1" fmla="*/ 3569 h 2629232"/>
              <a:gd name="connsiteX2" fmla="*/ 4306529 w 4306529"/>
              <a:gd name="connsiteY2" fmla="*/ 1448910 h 2629232"/>
              <a:gd name="connsiteX3" fmla="*/ 2153264 w 4306529"/>
              <a:gd name="connsiteY3" fmla="*/ 2628781 h 2629232"/>
              <a:gd name="connsiteX4" fmla="*/ 0 w 4306529"/>
              <a:gd name="connsiteY4" fmla="*/ 1566897 h 2629232"/>
              <a:gd name="connsiteX0" fmla="*/ 0 w 4306529"/>
              <a:gd name="connsiteY0" fmla="*/ 1563682 h 2626017"/>
              <a:gd name="connsiteX1" fmla="*/ 2182760 w 4306529"/>
              <a:gd name="connsiteY1" fmla="*/ 354 h 2626017"/>
              <a:gd name="connsiteX2" fmla="*/ 4306529 w 4306529"/>
              <a:gd name="connsiteY2" fmla="*/ 1445695 h 2626017"/>
              <a:gd name="connsiteX3" fmla="*/ 2153264 w 4306529"/>
              <a:gd name="connsiteY3" fmla="*/ 2625566 h 2626017"/>
              <a:gd name="connsiteX4" fmla="*/ 0 w 4306529"/>
              <a:gd name="connsiteY4" fmla="*/ 1563682 h 2626017"/>
              <a:gd name="connsiteX0" fmla="*/ 0 w 4306529"/>
              <a:gd name="connsiteY0" fmla="*/ 1563822 h 2626157"/>
              <a:gd name="connsiteX1" fmla="*/ 2182760 w 4306529"/>
              <a:gd name="connsiteY1" fmla="*/ 494 h 2626157"/>
              <a:gd name="connsiteX2" fmla="*/ 4306529 w 4306529"/>
              <a:gd name="connsiteY2" fmla="*/ 1445835 h 2626157"/>
              <a:gd name="connsiteX3" fmla="*/ 2153264 w 4306529"/>
              <a:gd name="connsiteY3" fmla="*/ 2625706 h 2626157"/>
              <a:gd name="connsiteX4" fmla="*/ 0 w 4306529"/>
              <a:gd name="connsiteY4" fmla="*/ 1563822 h 2626157"/>
              <a:gd name="connsiteX0" fmla="*/ 0 w 4306529"/>
              <a:gd name="connsiteY0" fmla="*/ 1563755 h 2626090"/>
              <a:gd name="connsiteX1" fmla="*/ 2182760 w 4306529"/>
              <a:gd name="connsiteY1" fmla="*/ 427 h 2626090"/>
              <a:gd name="connsiteX2" fmla="*/ 4306529 w 4306529"/>
              <a:gd name="connsiteY2" fmla="*/ 1445768 h 2626090"/>
              <a:gd name="connsiteX3" fmla="*/ 2153264 w 4306529"/>
              <a:gd name="connsiteY3" fmla="*/ 2625639 h 2626090"/>
              <a:gd name="connsiteX4" fmla="*/ 0 w 4306529"/>
              <a:gd name="connsiteY4" fmla="*/ 1563755 h 2626090"/>
              <a:gd name="connsiteX0" fmla="*/ 0 w 4306529"/>
              <a:gd name="connsiteY0" fmla="*/ 1563755 h 2626161"/>
              <a:gd name="connsiteX1" fmla="*/ 2182760 w 4306529"/>
              <a:gd name="connsiteY1" fmla="*/ 427 h 2626161"/>
              <a:gd name="connsiteX2" fmla="*/ 4306529 w 4306529"/>
              <a:gd name="connsiteY2" fmla="*/ 1445768 h 2626161"/>
              <a:gd name="connsiteX3" fmla="*/ 2153264 w 4306529"/>
              <a:gd name="connsiteY3" fmla="*/ 2625639 h 2626161"/>
              <a:gd name="connsiteX4" fmla="*/ 0 w 4306529"/>
              <a:gd name="connsiteY4" fmla="*/ 1563755 h 262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6529" h="2626161">
                <a:moveTo>
                  <a:pt x="0" y="1563755"/>
                </a:moveTo>
                <a:cubicBezTo>
                  <a:pt x="339212" y="1020523"/>
                  <a:pt x="1022553" y="-24153"/>
                  <a:pt x="2182760" y="427"/>
                </a:cubicBezTo>
                <a:cubicBezTo>
                  <a:pt x="3342967" y="25007"/>
                  <a:pt x="3893575" y="784549"/>
                  <a:pt x="4306529" y="1445768"/>
                </a:cubicBezTo>
                <a:cubicBezTo>
                  <a:pt x="4070555" y="2180728"/>
                  <a:pt x="2871019" y="2605975"/>
                  <a:pt x="2153264" y="2625639"/>
                </a:cubicBezTo>
                <a:cubicBezTo>
                  <a:pt x="1435509" y="2645303"/>
                  <a:pt x="353961" y="2106986"/>
                  <a:pt x="0" y="156375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Elipse 2"/>
          <p:cNvSpPr/>
          <p:nvPr/>
        </p:nvSpPr>
        <p:spPr>
          <a:xfrm rot="15009176">
            <a:off x="1404237" y="1489197"/>
            <a:ext cx="557716" cy="850396"/>
          </a:xfrm>
          <a:prstGeom prst="ellipse">
            <a:avLst/>
          </a:prstGeom>
          <a:solidFill>
            <a:schemeClr val="bg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Elipse 4"/>
          <p:cNvSpPr/>
          <p:nvPr/>
        </p:nvSpPr>
        <p:spPr>
          <a:xfrm rot="17765773">
            <a:off x="2956687" y="1494153"/>
            <a:ext cx="557716" cy="850396"/>
          </a:xfrm>
          <a:prstGeom prst="ellipse">
            <a:avLst/>
          </a:prstGeom>
          <a:solidFill>
            <a:schemeClr val="bg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Elipse 10"/>
          <p:cNvSpPr/>
          <p:nvPr/>
        </p:nvSpPr>
        <p:spPr>
          <a:xfrm rot="16026838">
            <a:off x="2107586" y="1846088"/>
            <a:ext cx="635299" cy="89715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2"/>
          <p:cNvSpPr/>
          <p:nvPr/>
        </p:nvSpPr>
        <p:spPr>
          <a:xfrm rot="16026838">
            <a:off x="2285541" y="2013306"/>
            <a:ext cx="302523" cy="47848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rco 19"/>
          <p:cNvSpPr/>
          <p:nvPr/>
        </p:nvSpPr>
        <p:spPr>
          <a:xfrm rot="10800000">
            <a:off x="2223218" y="2089431"/>
            <a:ext cx="385830" cy="482449"/>
          </a:xfrm>
          <a:prstGeom prst="arc">
            <a:avLst>
              <a:gd name="adj1" fmla="val 12662816"/>
              <a:gd name="adj2" fmla="val 19721013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Conector recto 21"/>
          <p:cNvCxnSpPr/>
          <p:nvPr/>
        </p:nvCxnSpPr>
        <p:spPr>
          <a:xfrm>
            <a:off x="3048753" y="2291018"/>
            <a:ext cx="705924" cy="841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3092460" y="2375123"/>
            <a:ext cx="470374" cy="1725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043757" y="2454823"/>
            <a:ext cx="354295" cy="2729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 flipH="1">
            <a:off x="1173541" y="2304996"/>
            <a:ext cx="706998" cy="468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 flipH="1">
            <a:off x="1362959" y="2375123"/>
            <a:ext cx="499374" cy="183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 flipH="1">
            <a:off x="1604869" y="2461402"/>
            <a:ext cx="341190" cy="2725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ipse 39"/>
          <p:cNvSpPr/>
          <p:nvPr/>
        </p:nvSpPr>
        <p:spPr>
          <a:xfrm>
            <a:off x="1706812" y="1855222"/>
            <a:ext cx="102398" cy="10061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1" name="Elipse 40"/>
          <p:cNvSpPr/>
          <p:nvPr/>
        </p:nvSpPr>
        <p:spPr>
          <a:xfrm>
            <a:off x="3118506" y="1864085"/>
            <a:ext cx="102398" cy="10061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4" name="Forma libre 43"/>
          <p:cNvSpPr/>
          <p:nvPr/>
        </p:nvSpPr>
        <p:spPr>
          <a:xfrm>
            <a:off x="6036442" y="1332727"/>
            <a:ext cx="3560402" cy="2165310"/>
          </a:xfrm>
          <a:custGeom>
            <a:avLst/>
            <a:gdLst>
              <a:gd name="connsiteX0" fmla="*/ 0 w 4306529"/>
              <a:gd name="connsiteY0" fmla="*/ 1578077 h 2639961"/>
              <a:gd name="connsiteX1" fmla="*/ 2153264 w 4306529"/>
              <a:gd name="connsiteY1" fmla="*/ 0 h 2639961"/>
              <a:gd name="connsiteX2" fmla="*/ 4306529 w 4306529"/>
              <a:gd name="connsiteY2" fmla="*/ 1460090 h 2639961"/>
              <a:gd name="connsiteX3" fmla="*/ 2153264 w 4306529"/>
              <a:gd name="connsiteY3" fmla="*/ 2639961 h 2639961"/>
              <a:gd name="connsiteX4" fmla="*/ 0 w 4306529"/>
              <a:gd name="connsiteY4" fmla="*/ 1578077 h 2639961"/>
              <a:gd name="connsiteX0" fmla="*/ 0 w 4306529"/>
              <a:gd name="connsiteY0" fmla="*/ 1578077 h 2639961"/>
              <a:gd name="connsiteX1" fmla="*/ 2153264 w 4306529"/>
              <a:gd name="connsiteY1" fmla="*/ 0 h 2639961"/>
              <a:gd name="connsiteX2" fmla="*/ 4306529 w 4306529"/>
              <a:gd name="connsiteY2" fmla="*/ 1460090 h 2639961"/>
              <a:gd name="connsiteX3" fmla="*/ 2153264 w 4306529"/>
              <a:gd name="connsiteY3" fmla="*/ 2639961 h 2639961"/>
              <a:gd name="connsiteX4" fmla="*/ 0 w 4306529"/>
              <a:gd name="connsiteY4" fmla="*/ 1578077 h 2639961"/>
              <a:gd name="connsiteX0" fmla="*/ 0 w 4306529"/>
              <a:gd name="connsiteY0" fmla="*/ 1578352 h 2640236"/>
              <a:gd name="connsiteX1" fmla="*/ 2153264 w 4306529"/>
              <a:gd name="connsiteY1" fmla="*/ 275 h 2640236"/>
              <a:gd name="connsiteX2" fmla="*/ 4306529 w 4306529"/>
              <a:gd name="connsiteY2" fmla="*/ 1460365 h 2640236"/>
              <a:gd name="connsiteX3" fmla="*/ 2153264 w 4306529"/>
              <a:gd name="connsiteY3" fmla="*/ 2640236 h 2640236"/>
              <a:gd name="connsiteX4" fmla="*/ 0 w 4306529"/>
              <a:gd name="connsiteY4" fmla="*/ 1578352 h 2640236"/>
              <a:gd name="connsiteX0" fmla="*/ 0 w 4306529"/>
              <a:gd name="connsiteY0" fmla="*/ 1578352 h 2640236"/>
              <a:gd name="connsiteX1" fmla="*/ 2153264 w 4306529"/>
              <a:gd name="connsiteY1" fmla="*/ 275 h 2640236"/>
              <a:gd name="connsiteX2" fmla="*/ 4306529 w 4306529"/>
              <a:gd name="connsiteY2" fmla="*/ 1460365 h 2640236"/>
              <a:gd name="connsiteX3" fmla="*/ 2153264 w 4306529"/>
              <a:gd name="connsiteY3" fmla="*/ 2640236 h 2640236"/>
              <a:gd name="connsiteX4" fmla="*/ 0 w 4306529"/>
              <a:gd name="connsiteY4" fmla="*/ 1578352 h 2640236"/>
              <a:gd name="connsiteX0" fmla="*/ 0 w 4306529"/>
              <a:gd name="connsiteY0" fmla="*/ 1578352 h 2640677"/>
              <a:gd name="connsiteX1" fmla="*/ 2153264 w 4306529"/>
              <a:gd name="connsiteY1" fmla="*/ 275 h 2640677"/>
              <a:gd name="connsiteX2" fmla="*/ 4306529 w 4306529"/>
              <a:gd name="connsiteY2" fmla="*/ 1460365 h 2640677"/>
              <a:gd name="connsiteX3" fmla="*/ 2153264 w 4306529"/>
              <a:gd name="connsiteY3" fmla="*/ 2640236 h 2640677"/>
              <a:gd name="connsiteX4" fmla="*/ 0 w 4306529"/>
              <a:gd name="connsiteY4" fmla="*/ 1578352 h 2640677"/>
              <a:gd name="connsiteX0" fmla="*/ 0 w 4306529"/>
              <a:gd name="connsiteY0" fmla="*/ 1578352 h 2640687"/>
              <a:gd name="connsiteX1" fmla="*/ 2153264 w 4306529"/>
              <a:gd name="connsiteY1" fmla="*/ 275 h 2640687"/>
              <a:gd name="connsiteX2" fmla="*/ 4306529 w 4306529"/>
              <a:gd name="connsiteY2" fmla="*/ 1460365 h 2640687"/>
              <a:gd name="connsiteX3" fmla="*/ 2153264 w 4306529"/>
              <a:gd name="connsiteY3" fmla="*/ 2640236 h 2640687"/>
              <a:gd name="connsiteX4" fmla="*/ 0 w 4306529"/>
              <a:gd name="connsiteY4" fmla="*/ 1578352 h 2640687"/>
              <a:gd name="connsiteX0" fmla="*/ 0 w 4306529"/>
              <a:gd name="connsiteY0" fmla="*/ 1578352 h 2640687"/>
              <a:gd name="connsiteX1" fmla="*/ 2153264 w 4306529"/>
              <a:gd name="connsiteY1" fmla="*/ 275 h 2640687"/>
              <a:gd name="connsiteX2" fmla="*/ 4306529 w 4306529"/>
              <a:gd name="connsiteY2" fmla="*/ 1460365 h 2640687"/>
              <a:gd name="connsiteX3" fmla="*/ 2153264 w 4306529"/>
              <a:gd name="connsiteY3" fmla="*/ 2640236 h 2640687"/>
              <a:gd name="connsiteX4" fmla="*/ 0 w 4306529"/>
              <a:gd name="connsiteY4" fmla="*/ 1578352 h 2640687"/>
              <a:gd name="connsiteX0" fmla="*/ 0 w 4306529"/>
              <a:gd name="connsiteY0" fmla="*/ 1578473 h 2640808"/>
              <a:gd name="connsiteX1" fmla="*/ 2153264 w 4306529"/>
              <a:gd name="connsiteY1" fmla="*/ 396 h 2640808"/>
              <a:gd name="connsiteX2" fmla="*/ 4306529 w 4306529"/>
              <a:gd name="connsiteY2" fmla="*/ 1460486 h 2640808"/>
              <a:gd name="connsiteX3" fmla="*/ 2153264 w 4306529"/>
              <a:gd name="connsiteY3" fmla="*/ 2640357 h 2640808"/>
              <a:gd name="connsiteX4" fmla="*/ 0 w 4306529"/>
              <a:gd name="connsiteY4" fmla="*/ 1578473 h 2640808"/>
              <a:gd name="connsiteX0" fmla="*/ 0 w 4306529"/>
              <a:gd name="connsiteY0" fmla="*/ 1578077 h 2640412"/>
              <a:gd name="connsiteX1" fmla="*/ 2153264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153264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153264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153264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315496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315496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78077 h 2640412"/>
              <a:gd name="connsiteX1" fmla="*/ 2315496 w 4306529"/>
              <a:gd name="connsiteY1" fmla="*/ 0 h 2640412"/>
              <a:gd name="connsiteX2" fmla="*/ 4306529 w 4306529"/>
              <a:gd name="connsiteY2" fmla="*/ 1460090 h 2640412"/>
              <a:gd name="connsiteX3" fmla="*/ 2153264 w 4306529"/>
              <a:gd name="connsiteY3" fmla="*/ 2639961 h 2640412"/>
              <a:gd name="connsiteX4" fmla="*/ 0 w 4306529"/>
              <a:gd name="connsiteY4" fmla="*/ 1578077 h 2640412"/>
              <a:gd name="connsiteX0" fmla="*/ 0 w 4306529"/>
              <a:gd name="connsiteY0" fmla="*/ 1592825 h 2655160"/>
              <a:gd name="connsiteX1" fmla="*/ 2227006 w 4306529"/>
              <a:gd name="connsiteY1" fmla="*/ 0 h 2655160"/>
              <a:gd name="connsiteX2" fmla="*/ 4306529 w 4306529"/>
              <a:gd name="connsiteY2" fmla="*/ 1474838 h 2655160"/>
              <a:gd name="connsiteX3" fmla="*/ 2153264 w 4306529"/>
              <a:gd name="connsiteY3" fmla="*/ 2654709 h 2655160"/>
              <a:gd name="connsiteX4" fmla="*/ 0 w 4306529"/>
              <a:gd name="connsiteY4" fmla="*/ 1592825 h 2655160"/>
              <a:gd name="connsiteX0" fmla="*/ 0 w 4306529"/>
              <a:gd name="connsiteY0" fmla="*/ 1592825 h 2655160"/>
              <a:gd name="connsiteX1" fmla="*/ 2227006 w 4306529"/>
              <a:gd name="connsiteY1" fmla="*/ 0 h 2655160"/>
              <a:gd name="connsiteX2" fmla="*/ 4306529 w 4306529"/>
              <a:gd name="connsiteY2" fmla="*/ 1474838 h 2655160"/>
              <a:gd name="connsiteX3" fmla="*/ 2153264 w 4306529"/>
              <a:gd name="connsiteY3" fmla="*/ 2654709 h 2655160"/>
              <a:gd name="connsiteX4" fmla="*/ 0 w 4306529"/>
              <a:gd name="connsiteY4" fmla="*/ 1592825 h 2655160"/>
              <a:gd name="connsiteX0" fmla="*/ 0 w 4306529"/>
              <a:gd name="connsiteY0" fmla="*/ 1592825 h 2655160"/>
              <a:gd name="connsiteX1" fmla="*/ 2241754 w 4306529"/>
              <a:gd name="connsiteY1" fmla="*/ 0 h 2655160"/>
              <a:gd name="connsiteX2" fmla="*/ 4306529 w 4306529"/>
              <a:gd name="connsiteY2" fmla="*/ 1474838 h 2655160"/>
              <a:gd name="connsiteX3" fmla="*/ 2153264 w 4306529"/>
              <a:gd name="connsiteY3" fmla="*/ 2654709 h 2655160"/>
              <a:gd name="connsiteX4" fmla="*/ 0 w 4306529"/>
              <a:gd name="connsiteY4" fmla="*/ 1592825 h 2655160"/>
              <a:gd name="connsiteX0" fmla="*/ 0 w 4306529"/>
              <a:gd name="connsiteY0" fmla="*/ 1631388 h 2693723"/>
              <a:gd name="connsiteX1" fmla="*/ 2241754 w 4306529"/>
              <a:gd name="connsiteY1" fmla="*/ 38563 h 2693723"/>
              <a:gd name="connsiteX2" fmla="*/ 4306529 w 4306529"/>
              <a:gd name="connsiteY2" fmla="*/ 1513401 h 2693723"/>
              <a:gd name="connsiteX3" fmla="*/ 2153264 w 4306529"/>
              <a:gd name="connsiteY3" fmla="*/ 2693272 h 2693723"/>
              <a:gd name="connsiteX4" fmla="*/ 0 w 4306529"/>
              <a:gd name="connsiteY4" fmla="*/ 1631388 h 2693723"/>
              <a:gd name="connsiteX0" fmla="*/ 0 w 4306529"/>
              <a:gd name="connsiteY0" fmla="*/ 1592908 h 2655243"/>
              <a:gd name="connsiteX1" fmla="*/ 2241754 w 4306529"/>
              <a:gd name="connsiteY1" fmla="*/ 83 h 2655243"/>
              <a:gd name="connsiteX2" fmla="*/ 4306529 w 4306529"/>
              <a:gd name="connsiteY2" fmla="*/ 1474921 h 2655243"/>
              <a:gd name="connsiteX3" fmla="*/ 2153264 w 4306529"/>
              <a:gd name="connsiteY3" fmla="*/ 2654792 h 2655243"/>
              <a:gd name="connsiteX4" fmla="*/ 0 w 4306529"/>
              <a:gd name="connsiteY4" fmla="*/ 1592908 h 2655243"/>
              <a:gd name="connsiteX0" fmla="*/ 0 w 4306529"/>
              <a:gd name="connsiteY0" fmla="*/ 1563414 h 2625749"/>
              <a:gd name="connsiteX1" fmla="*/ 2182760 w 4306529"/>
              <a:gd name="connsiteY1" fmla="*/ 86 h 2625749"/>
              <a:gd name="connsiteX2" fmla="*/ 4306529 w 4306529"/>
              <a:gd name="connsiteY2" fmla="*/ 1445427 h 2625749"/>
              <a:gd name="connsiteX3" fmla="*/ 2153264 w 4306529"/>
              <a:gd name="connsiteY3" fmla="*/ 2625298 h 2625749"/>
              <a:gd name="connsiteX4" fmla="*/ 0 w 4306529"/>
              <a:gd name="connsiteY4" fmla="*/ 1563414 h 2625749"/>
              <a:gd name="connsiteX0" fmla="*/ 0 w 4306529"/>
              <a:gd name="connsiteY0" fmla="*/ 1567058 h 2629393"/>
              <a:gd name="connsiteX1" fmla="*/ 2182760 w 4306529"/>
              <a:gd name="connsiteY1" fmla="*/ 3730 h 2629393"/>
              <a:gd name="connsiteX2" fmla="*/ 4306529 w 4306529"/>
              <a:gd name="connsiteY2" fmla="*/ 1449071 h 2629393"/>
              <a:gd name="connsiteX3" fmla="*/ 2153264 w 4306529"/>
              <a:gd name="connsiteY3" fmla="*/ 2628942 h 2629393"/>
              <a:gd name="connsiteX4" fmla="*/ 0 w 4306529"/>
              <a:gd name="connsiteY4" fmla="*/ 1567058 h 2629393"/>
              <a:gd name="connsiteX0" fmla="*/ 0 w 4306529"/>
              <a:gd name="connsiteY0" fmla="*/ 1567058 h 2629393"/>
              <a:gd name="connsiteX1" fmla="*/ 2182760 w 4306529"/>
              <a:gd name="connsiteY1" fmla="*/ 3730 h 2629393"/>
              <a:gd name="connsiteX2" fmla="*/ 4306529 w 4306529"/>
              <a:gd name="connsiteY2" fmla="*/ 1449071 h 2629393"/>
              <a:gd name="connsiteX3" fmla="*/ 2153264 w 4306529"/>
              <a:gd name="connsiteY3" fmla="*/ 2628942 h 2629393"/>
              <a:gd name="connsiteX4" fmla="*/ 0 w 4306529"/>
              <a:gd name="connsiteY4" fmla="*/ 1567058 h 2629393"/>
              <a:gd name="connsiteX0" fmla="*/ 0 w 4306529"/>
              <a:gd name="connsiteY0" fmla="*/ 1566897 h 2629232"/>
              <a:gd name="connsiteX1" fmla="*/ 2182760 w 4306529"/>
              <a:gd name="connsiteY1" fmla="*/ 3569 h 2629232"/>
              <a:gd name="connsiteX2" fmla="*/ 4306529 w 4306529"/>
              <a:gd name="connsiteY2" fmla="*/ 1448910 h 2629232"/>
              <a:gd name="connsiteX3" fmla="*/ 2153264 w 4306529"/>
              <a:gd name="connsiteY3" fmla="*/ 2628781 h 2629232"/>
              <a:gd name="connsiteX4" fmla="*/ 0 w 4306529"/>
              <a:gd name="connsiteY4" fmla="*/ 1566897 h 2629232"/>
              <a:gd name="connsiteX0" fmla="*/ 0 w 4306529"/>
              <a:gd name="connsiteY0" fmla="*/ 1563682 h 2626017"/>
              <a:gd name="connsiteX1" fmla="*/ 2182760 w 4306529"/>
              <a:gd name="connsiteY1" fmla="*/ 354 h 2626017"/>
              <a:gd name="connsiteX2" fmla="*/ 4306529 w 4306529"/>
              <a:gd name="connsiteY2" fmla="*/ 1445695 h 2626017"/>
              <a:gd name="connsiteX3" fmla="*/ 2153264 w 4306529"/>
              <a:gd name="connsiteY3" fmla="*/ 2625566 h 2626017"/>
              <a:gd name="connsiteX4" fmla="*/ 0 w 4306529"/>
              <a:gd name="connsiteY4" fmla="*/ 1563682 h 2626017"/>
              <a:gd name="connsiteX0" fmla="*/ 0 w 4306529"/>
              <a:gd name="connsiteY0" fmla="*/ 1563822 h 2626157"/>
              <a:gd name="connsiteX1" fmla="*/ 2182760 w 4306529"/>
              <a:gd name="connsiteY1" fmla="*/ 494 h 2626157"/>
              <a:gd name="connsiteX2" fmla="*/ 4306529 w 4306529"/>
              <a:gd name="connsiteY2" fmla="*/ 1445835 h 2626157"/>
              <a:gd name="connsiteX3" fmla="*/ 2153264 w 4306529"/>
              <a:gd name="connsiteY3" fmla="*/ 2625706 h 2626157"/>
              <a:gd name="connsiteX4" fmla="*/ 0 w 4306529"/>
              <a:gd name="connsiteY4" fmla="*/ 1563822 h 2626157"/>
              <a:gd name="connsiteX0" fmla="*/ 0 w 4306529"/>
              <a:gd name="connsiteY0" fmla="*/ 1563755 h 2626090"/>
              <a:gd name="connsiteX1" fmla="*/ 2182760 w 4306529"/>
              <a:gd name="connsiteY1" fmla="*/ 427 h 2626090"/>
              <a:gd name="connsiteX2" fmla="*/ 4306529 w 4306529"/>
              <a:gd name="connsiteY2" fmla="*/ 1445768 h 2626090"/>
              <a:gd name="connsiteX3" fmla="*/ 2153264 w 4306529"/>
              <a:gd name="connsiteY3" fmla="*/ 2625639 h 2626090"/>
              <a:gd name="connsiteX4" fmla="*/ 0 w 4306529"/>
              <a:gd name="connsiteY4" fmla="*/ 1563755 h 2626090"/>
              <a:gd name="connsiteX0" fmla="*/ 0 w 4306529"/>
              <a:gd name="connsiteY0" fmla="*/ 1563755 h 2626161"/>
              <a:gd name="connsiteX1" fmla="*/ 2182760 w 4306529"/>
              <a:gd name="connsiteY1" fmla="*/ 427 h 2626161"/>
              <a:gd name="connsiteX2" fmla="*/ 4306529 w 4306529"/>
              <a:gd name="connsiteY2" fmla="*/ 1445768 h 2626161"/>
              <a:gd name="connsiteX3" fmla="*/ 2153264 w 4306529"/>
              <a:gd name="connsiteY3" fmla="*/ 2625639 h 2626161"/>
              <a:gd name="connsiteX4" fmla="*/ 0 w 4306529"/>
              <a:gd name="connsiteY4" fmla="*/ 1563755 h 2626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6529" h="2626161">
                <a:moveTo>
                  <a:pt x="0" y="1563755"/>
                </a:moveTo>
                <a:cubicBezTo>
                  <a:pt x="339212" y="1020523"/>
                  <a:pt x="1022553" y="-24153"/>
                  <a:pt x="2182760" y="427"/>
                </a:cubicBezTo>
                <a:cubicBezTo>
                  <a:pt x="3342967" y="25007"/>
                  <a:pt x="3893575" y="784549"/>
                  <a:pt x="4306529" y="1445768"/>
                </a:cubicBezTo>
                <a:cubicBezTo>
                  <a:pt x="4070555" y="2180728"/>
                  <a:pt x="2871019" y="2605975"/>
                  <a:pt x="2153264" y="2625639"/>
                </a:cubicBezTo>
                <a:cubicBezTo>
                  <a:pt x="1435509" y="2645303"/>
                  <a:pt x="353961" y="2106986"/>
                  <a:pt x="0" y="156375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cabeza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5" name="Elipse 44"/>
          <p:cNvSpPr/>
          <p:nvPr/>
        </p:nvSpPr>
        <p:spPr>
          <a:xfrm rot="15009176">
            <a:off x="7159306" y="4923706"/>
            <a:ext cx="547212" cy="846345"/>
          </a:xfrm>
          <a:prstGeom prst="ellipse">
            <a:avLst/>
          </a:prstGeom>
          <a:solidFill>
            <a:schemeClr val="bg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O</a:t>
            </a:r>
          </a:p>
          <a:p>
            <a:pPr algn="ctr"/>
            <a:r>
              <a:rPr lang="es-ES" dirty="0" err="1">
                <a:solidFill>
                  <a:schemeClr val="tx1"/>
                </a:solidFill>
              </a:rPr>
              <a:t>j</a:t>
            </a:r>
            <a:r>
              <a:rPr lang="es-ES" dirty="0" err="1" smtClean="0">
                <a:solidFill>
                  <a:schemeClr val="tx1"/>
                </a:solidFill>
              </a:rPr>
              <a:t>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6" name="Elipse 45"/>
          <p:cNvSpPr/>
          <p:nvPr/>
        </p:nvSpPr>
        <p:spPr>
          <a:xfrm rot="17765773">
            <a:off x="8164574" y="5004237"/>
            <a:ext cx="547212" cy="846345"/>
          </a:xfrm>
          <a:prstGeom prst="ellipse">
            <a:avLst/>
          </a:prstGeom>
          <a:solidFill>
            <a:schemeClr val="bg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o</a:t>
            </a:r>
          </a:p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jo</a:t>
            </a: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47" name="Forma libre 46"/>
          <p:cNvSpPr/>
          <p:nvPr/>
        </p:nvSpPr>
        <p:spPr>
          <a:xfrm>
            <a:off x="9428563" y="674372"/>
            <a:ext cx="733155" cy="993365"/>
          </a:xfrm>
          <a:custGeom>
            <a:avLst/>
            <a:gdLst>
              <a:gd name="connsiteX0" fmla="*/ 130628 w 1233714"/>
              <a:gd name="connsiteY0" fmla="*/ 0 h 1538514"/>
              <a:gd name="connsiteX1" fmla="*/ 0 w 1233714"/>
              <a:gd name="connsiteY1" fmla="*/ 841828 h 1538514"/>
              <a:gd name="connsiteX2" fmla="*/ 275771 w 1233714"/>
              <a:gd name="connsiteY2" fmla="*/ 1538514 h 1538514"/>
              <a:gd name="connsiteX3" fmla="*/ 1233714 w 1233714"/>
              <a:gd name="connsiteY3" fmla="*/ 943428 h 1538514"/>
              <a:gd name="connsiteX4" fmla="*/ 914400 w 1233714"/>
              <a:gd name="connsiteY4" fmla="*/ 406400 h 1538514"/>
              <a:gd name="connsiteX5" fmla="*/ 130628 w 1233714"/>
              <a:gd name="connsiteY5" fmla="*/ 0 h 1538514"/>
              <a:gd name="connsiteX0" fmla="*/ 130628 w 1233714"/>
              <a:gd name="connsiteY0" fmla="*/ 10502 h 1549016"/>
              <a:gd name="connsiteX1" fmla="*/ 0 w 1233714"/>
              <a:gd name="connsiteY1" fmla="*/ 852330 h 1549016"/>
              <a:gd name="connsiteX2" fmla="*/ 275771 w 1233714"/>
              <a:gd name="connsiteY2" fmla="*/ 1549016 h 1549016"/>
              <a:gd name="connsiteX3" fmla="*/ 1233714 w 1233714"/>
              <a:gd name="connsiteY3" fmla="*/ 953930 h 1549016"/>
              <a:gd name="connsiteX4" fmla="*/ 914400 w 1233714"/>
              <a:gd name="connsiteY4" fmla="*/ 416902 h 1549016"/>
              <a:gd name="connsiteX5" fmla="*/ 130628 w 1233714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3401 w 1246487"/>
              <a:gd name="connsiteY0" fmla="*/ 3057 h 1541571"/>
              <a:gd name="connsiteX1" fmla="*/ 12773 w 1246487"/>
              <a:gd name="connsiteY1" fmla="*/ 844885 h 1541571"/>
              <a:gd name="connsiteX2" fmla="*/ 288544 w 1246487"/>
              <a:gd name="connsiteY2" fmla="*/ 1541571 h 1541571"/>
              <a:gd name="connsiteX3" fmla="*/ 1246487 w 1246487"/>
              <a:gd name="connsiteY3" fmla="*/ 946485 h 1541571"/>
              <a:gd name="connsiteX4" fmla="*/ 927173 w 1246487"/>
              <a:gd name="connsiteY4" fmla="*/ 409457 h 1541571"/>
              <a:gd name="connsiteX5" fmla="*/ 143401 w 1246487"/>
              <a:gd name="connsiteY5" fmla="*/ 3057 h 1541571"/>
              <a:gd name="connsiteX0" fmla="*/ 153840 w 1256926"/>
              <a:gd name="connsiteY0" fmla="*/ 92109 h 1630623"/>
              <a:gd name="connsiteX1" fmla="*/ 23212 w 1256926"/>
              <a:gd name="connsiteY1" fmla="*/ 933937 h 1630623"/>
              <a:gd name="connsiteX2" fmla="*/ 298983 w 1256926"/>
              <a:gd name="connsiteY2" fmla="*/ 1630623 h 1630623"/>
              <a:gd name="connsiteX3" fmla="*/ 1256926 w 1256926"/>
              <a:gd name="connsiteY3" fmla="*/ 1035537 h 1630623"/>
              <a:gd name="connsiteX4" fmla="*/ 937612 w 1256926"/>
              <a:gd name="connsiteY4" fmla="*/ 498509 h 1630623"/>
              <a:gd name="connsiteX5" fmla="*/ 153840 w 1256926"/>
              <a:gd name="connsiteY5" fmla="*/ 92109 h 1630623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66767"/>
              <a:gd name="connsiteY0" fmla="*/ 0 h 1625600"/>
              <a:gd name="connsiteX1" fmla="*/ 12774 w 1266767"/>
              <a:gd name="connsiteY1" fmla="*/ 841828 h 1625600"/>
              <a:gd name="connsiteX2" fmla="*/ 390145 w 1266767"/>
              <a:gd name="connsiteY2" fmla="*/ 1625600 h 1625600"/>
              <a:gd name="connsiteX3" fmla="*/ 1246488 w 1266767"/>
              <a:gd name="connsiteY3" fmla="*/ 943428 h 1625600"/>
              <a:gd name="connsiteX4" fmla="*/ 927174 w 1266767"/>
              <a:gd name="connsiteY4" fmla="*/ 406400 h 1625600"/>
              <a:gd name="connsiteX5" fmla="*/ 143402 w 1266767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54316 w 1257402"/>
              <a:gd name="connsiteY0" fmla="*/ 349 h 1625949"/>
              <a:gd name="connsiteX1" fmla="*/ 23688 w 1257402"/>
              <a:gd name="connsiteY1" fmla="*/ 842177 h 1625949"/>
              <a:gd name="connsiteX2" fmla="*/ 401059 w 1257402"/>
              <a:gd name="connsiteY2" fmla="*/ 1625949 h 1625949"/>
              <a:gd name="connsiteX3" fmla="*/ 1257402 w 1257402"/>
              <a:gd name="connsiteY3" fmla="*/ 943777 h 1625949"/>
              <a:gd name="connsiteX4" fmla="*/ 154316 w 1257402"/>
              <a:gd name="connsiteY4" fmla="*/ 349 h 1625949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8793" h="1625600">
                <a:moveTo>
                  <a:pt x="135707" y="0"/>
                </a:moveTo>
                <a:cubicBezTo>
                  <a:pt x="46202" y="287867"/>
                  <a:pt x="-19112" y="585409"/>
                  <a:pt x="5079" y="841828"/>
                </a:cubicBezTo>
                <a:cubicBezTo>
                  <a:pt x="29270" y="1098247"/>
                  <a:pt x="234888" y="1449010"/>
                  <a:pt x="382450" y="1625600"/>
                </a:cubicBezTo>
                <a:lnTo>
                  <a:pt x="1238793" y="943428"/>
                </a:lnTo>
                <a:cubicBezTo>
                  <a:pt x="1197669" y="672495"/>
                  <a:pt x="762240" y="104018"/>
                  <a:pt x="13570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oido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8" name="Forma libre 47"/>
          <p:cNvSpPr/>
          <p:nvPr/>
        </p:nvSpPr>
        <p:spPr>
          <a:xfrm>
            <a:off x="8529167" y="537141"/>
            <a:ext cx="433696" cy="643828"/>
          </a:xfrm>
          <a:custGeom>
            <a:avLst/>
            <a:gdLst>
              <a:gd name="connsiteX0" fmla="*/ 130628 w 1233714"/>
              <a:gd name="connsiteY0" fmla="*/ 0 h 1538514"/>
              <a:gd name="connsiteX1" fmla="*/ 0 w 1233714"/>
              <a:gd name="connsiteY1" fmla="*/ 841828 h 1538514"/>
              <a:gd name="connsiteX2" fmla="*/ 275771 w 1233714"/>
              <a:gd name="connsiteY2" fmla="*/ 1538514 h 1538514"/>
              <a:gd name="connsiteX3" fmla="*/ 1233714 w 1233714"/>
              <a:gd name="connsiteY3" fmla="*/ 943428 h 1538514"/>
              <a:gd name="connsiteX4" fmla="*/ 914400 w 1233714"/>
              <a:gd name="connsiteY4" fmla="*/ 406400 h 1538514"/>
              <a:gd name="connsiteX5" fmla="*/ 130628 w 1233714"/>
              <a:gd name="connsiteY5" fmla="*/ 0 h 1538514"/>
              <a:gd name="connsiteX0" fmla="*/ 130628 w 1233714"/>
              <a:gd name="connsiteY0" fmla="*/ 10502 h 1549016"/>
              <a:gd name="connsiteX1" fmla="*/ 0 w 1233714"/>
              <a:gd name="connsiteY1" fmla="*/ 852330 h 1549016"/>
              <a:gd name="connsiteX2" fmla="*/ 275771 w 1233714"/>
              <a:gd name="connsiteY2" fmla="*/ 1549016 h 1549016"/>
              <a:gd name="connsiteX3" fmla="*/ 1233714 w 1233714"/>
              <a:gd name="connsiteY3" fmla="*/ 953930 h 1549016"/>
              <a:gd name="connsiteX4" fmla="*/ 914400 w 1233714"/>
              <a:gd name="connsiteY4" fmla="*/ 416902 h 1549016"/>
              <a:gd name="connsiteX5" fmla="*/ 130628 w 1233714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3401 w 1246487"/>
              <a:gd name="connsiteY0" fmla="*/ 3057 h 1541571"/>
              <a:gd name="connsiteX1" fmla="*/ 12773 w 1246487"/>
              <a:gd name="connsiteY1" fmla="*/ 844885 h 1541571"/>
              <a:gd name="connsiteX2" fmla="*/ 288544 w 1246487"/>
              <a:gd name="connsiteY2" fmla="*/ 1541571 h 1541571"/>
              <a:gd name="connsiteX3" fmla="*/ 1246487 w 1246487"/>
              <a:gd name="connsiteY3" fmla="*/ 946485 h 1541571"/>
              <a:gd name="connsiteX4" fmla="*/ 927173 w 1246487"/>
              <a:gd name="connsiteY4" fmla="*/ 409457 h 1541571"/>
              <a:gd name="connsiteX5" fmla="*/ 143401 w 1246487"/>
              <a:gd name="connsiteY5" fmla="*/ 3057 h 1541571"/>
              <a:gd name="connsiteX0" fmla="*/ 153840 w 1256926"/>
              <a:gd name="connsiteY0" fmla="*/ 92109 h 1630623"/>
              <a:gd name="connsiteX1" fmla="*/ 23212 w 1256926"/>
              <a:gd name="connsiteY1" fmla="*/ 933937 h 1630623"/>
              <a:gd name="connsiteX2" fmla="*/ 298983 w 1256926"/>
              <a:gd name="connsiteY2" fmla="*/ 1630623 h 1630623"/>
              <a:gd name="connsiteX3" fmla="*/ 1256926 w 1256926"/>
              <a:gd name="connsiteY3" fmla="*/ 1035537 h 1630623"/>
              <a:gd name="connsiteX4" fmla="*/ 937612 w 1256926"/>
              <a:gd name="connsiteY4" fmla="*/ 498509 h 1630623"/>
              <a:gd name="connsiteX5" fmla="*/ 153840 w 1256926"/>
              <a:gd name="connsiteY5" fmla="*/ 92109 h 1630623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66767"/>
              <a:gd name="connsiteY0" fmla="*/ 0 h 1625600"/>
              <a:gd name="connsiteX1" fmla="*/ 12774 w 1266767"/>
              <a:gd name="connsiteY1" fmla="*/ 841828 h 1625600"/>
              <a:gd name="connsiteX2" fmla="*/ 390145 w 1266767"/>
              <a:gd name="connsiteY2" fmla="*/ 1625600 h 1625600"/>
              <a:gd name="connsiteX3" fmla="*/ 1246488 w 1266767"/>
              <a:gd name="connsiteY3" fmla="*/ 943428 h 1625600"/>
              <a:gd name="connsiteX4" fmla="*/ 927174 w 1266767"/>
              <a:gd name="connsiteY4" fmla="*/ 406400 h 1625600"/>
              <a:gd name="connsiteX5" fmla="*/ 143402 w 1266767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54316 w 1257402"/>
              <a:gd name="connsiteY0" fmla="*/ 349 h 1625949"/>
              <a:gd name="connsiteX1" fmla="*/ 23688 w 1257402"/>
              <a:gd name="connsiteY1" fmla="*/ 842177 h 1625949"/>
              <a:gd name="connsiteX2" fmla="*/ 401059 w 1257402"/>
              <a:gd name="connsiteY2" fmla="*/ 1625949 h 1625949"/>
              <a:gd name="connsiteX3" fmla="*/ 1257402 w 1257402"/>
              <a:gd name="connsiteY3" fmla="*/ 943777 h 1625949"/>
              <a:gd name="connsiteX4" fmla="*/ 154316 w 1257402"/>
              <a:gd name="connsiteY4" fmla="*/ 349 h 1625949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401 w 1569013"/>
              <a:gd name="connsiteY0" fmla="*/ 0 h 1979058"/>
              <a:gd name="connsiteX1" fmla="*/ 335299 w 1569013"/>
              <a:gd name="connsiteY1" fmla="*/ 1195286 h 1979058"/>
              <a:gd name="connsiteX2" fmla="*/ 712670 w 1569013"/>
              <a:gd name="connsiteY2" fmla="*/ 1979058 h 1979058"/>
              <a:gd name="connsiteX3" fmla="*/ 1569013 w 1569013"/>
              <a:gd name="connsiteY3" fmla="*/ 1296886 h 1979058"/>
              <a:gd name="connsiteX4" fmla="*/ 13401 w 1569013"/>
              <a:gd name="connsiteY4" fmla="*/ 0 h 1979058"/>
              <a:gd name="connsiteX0" fmla="*/ 20143 w 1575755"/>
              <a:gd name="connsiteY0" fmla="*/ 0 h 1979058"/>
              <a:gd name="connsiteX1" fmla="*/ 191199 w 1575755"/>
              <a:gd name="connsiteY1" fmla="*/ 1355948 h 1979058"/>
              <a:gd name="connsiteX2" fmla="*/ 719412 w 1575755"/>
              <a:gd name="connsiteY2" fmla="*/ 1979058 h 1979058"/>
              <a:gd name="connsiteX3" fmla="*/ 1575755 w 1575755"/>
              <a:gd name="connsiteY3" fmla="*/ 1296886 h 1979058"/>
              <a:gd name="connsiteX4" fmla="*/ 20143 w 1575755"/>
              <a:gd name="connsiteY4" fmla="*/ 0 h 1979058"/>
              <a:gd name="connsiteX0" fmla="*/ 20143 w 1575755"/>
              <a:gd name="connsiteY0" fmla="*/ 0 h 2332516"/>
              <a:gd name="connsiteX1" fmla="*/ 191199 w 1575755"/>
              <a:gd name="connsiteY1" fmla="*/ 1355948 h 2332516"/>
              <a:gd name="connsiteX2" fmla="*/ 794835 w 1575755"/>
              <a:gd name="connsiteY2" fmla="*/ 2332516 h 2332516"/>
              <a:gd name="connsiteX3" fmla="*/ 1575755 w 1575755"/>
              <a:gd name="connsiteY3" fmla="*/ 1296886 h 2332516"/>
              <a:gd name="connsiteX4" fmla="*/ 20143 w 1575755"/>
              <a:gd name="connsiteY4" fmla="*/ 0 h 2332516"/>
              <a:gd name="connsiteX0" fmla="*/ 20143 w 1952861"/>
              <a:gd name="connsiteY0" fmla="*/ 0 h 2332516"/>
              <a:gd name="connsiteX1" fmla="*/ 191199 w 1952861"/>
              <a:gd name="connsiteY1" fmla="*/ 1355948 h 2332516"/>
              <a:gd name="connsiteX2" fmla="*/ 794835 w 1952861"/>
              <a:gd name="connsiteY2" fmla="*/ 2332516 h 2332516"/>
              <a:gd name="connsiteX3" fmla="*/ 1952861 w 1952861"/>
              <a:gd name="connsiteY3" fmla="*/ 1875272 h 2332516"/>
              <a:gd name="connsiteX4" fmla="*/ 20143 w 1952861"/>
              <a:gd name="connsiteY4" fmla="*/ 0 h 2332516"/>
              <a:gd name="connsiteX0" fmla="*/ 35340 w 1968058"/>
              <a:gd name="connsiteY0" fmla="*/ 0 h 2332516"/>
              <a:gd name="connsiteX1" fmla="*/ 810032 w 1968058"/>
              <a:gd name="connsiteY1" fmla="*/ 2332516 h 2332516"/>
              <a:gd name="connsiteX2" fmla="*/ 1968058 w 1968058"/>
              <a:gd name="connsiteY2" fmla="*/ 1875272 h 2332516"/>
              <a:gd name="connsiteX3" fmla="*/ 35340 w 1968058"/>
              <a:gd name="connsiteY3" fmla="*/ 0 h 2332516"/>
              <a:gd name="connsiteX0" fmla="*/ 125936 w 2058654"/>
              <a:gd name="connsiteY0" fmla="*/ 0 h 2332516"/>
              <a:gd name="connsiteX1" fmla="*/ 900628 w 2058654"/>
              <a:gd name="connsiteY1" fmla="*/ 2332516 h 2332516"/>
              <a:gd name="connsiteX2" fmla="*/ 2058654 w 2058654"/>
              <a:gd name="connsiteY2" fmla="*/ 1875272 h 2332516"/>
              <a:gd name="connsiteX3" fmla="*/ 125936 w 2058654"/>
              <a:gd name="connsiteY3" fmla="*/ 0 h 2332516"/>
              <a:gd name="connsiteX0" fmla="*/ 46658 w 1979376"/>
              <a:gd name="connsiteY0" fmla="*/ 0 h 2332516"/>
              <a:gd name="connsiteX1" fmla="*/ 821350 w 1979376"/>
              <a:gd name="connsiteY1" fmla="*/ 2332516 h 2332516"/>
              <a:gd name="connsiteX2" fmla="*/ 1979376 w 1979376"/>
              <a:gd name="connsiteY2" fmla="*/ 1875272 h 2332516"/>
              <a:gd name="connsiteX3" fmla="*/ 46658 w 1979376"/>
              <a:gd name="connsiteY3" fmla="*/ 0 h 2332516"/>
              <a:gd name="connsiteX0" fmla="*/ 46658 w 1903956"/>
              <a:gd name="connsiteY0" fmla="*/ 0 h 2332516"/>
              <a:gd name="connsiteX1" fmla="*/ 821350 w 1903956"/>
              <a:gd name="connsiteY1" fmla="*/ 2332516 h 2332516"/>
              <a:gd name="connsiteX2" fmla="*/ 1903956 w 1903956"/>
              <a:gd name="connsiteY2" fmla="*/ 1714611 h 2332516"/>
              <a:gd name="connsiteX3" fmla="*/ 46658 w 1903956"/>
              <a:gd name="connsiteY3" fmla="*/ 0 h 233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3956" h="2332516">
                <a:moveTo>
                  <a:pt x="46658" y="0"/>
                </a:moveTo>
                <a:cubicBezTo>
                  <a:pt x="-184060" y="815258"/>
                  <a:pt x="499230" y="2019971"/>
                  <a:pt x="821350" y="2332516"/>
                </a:cubicBezTo>
                <a:lnTo>
                  <a:pt x="1903956" y="1714611"/>
                </a:lnTo>
                <a:cubicBezTo>
                  <a:pt x="1862832" y="1443678"/>
                  <a:pt x="673191" y="104018"/>
                  <a:pt x="46658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Forma libre 48"/>
          <p:cNvSpPr/>
          <p:nvPr/>
        </p:nvSpPr>
        <p:spPr>
          <a:xfrm rot="3281729">
            <a:off x="10468552" y="606015"/>
            <a:ext cx="731178" cy="996052"/>
          </a:xfrm>
          <a:custGeom>
            <a:avLst/>
            <a:gdLst>
              <a:gd name="connsiteX0" fmla="*/ 130628 w 1233714"/>
              <a:gd name="connsiteY0" fmla="*/ 0 h 1538514"/>
              <a:gd name="connsiteX1" fmla="*/ 0 w 1233714"/>
              <a:gd name="connsiteY1" fmla="*/ 841828 h 1538514"/>
              <a:gd name="connsiteX2" fmla="*/ 275771 w 1233714"/>
              <a:gd name="connsiteY2" fmla="*/ 1538514 h 1538514"/>
              <a:gd name="connsiteX3" fmla="*/ 1233714 w 1233714"/>
              <a:gd name="connsiteY3" fmla="*/ 943428 h 1538514"/>
              <a:gd name="connsiteX4" fmla="*/ 914400 w 1233714"/>
              <a:gd name="connsiteY4" fmla="*/ 406400 h 1538514"/>
              <a:gd name="connsiteX5" fmla="*/ 130628 w 1233714"/>
              <a:gd name="connsiteY5" fmla="*/ 0 h 1538514"/>
              <a:gd name="connsiteX0" fmla="*/ 130628 w 1233714"/>
              <a:gd name="connsiteY0" fmla="*/ 10502 h 1549016"/>
              <a:gd name="connsiteX1" fmla="*/ 0 w 1233714"/>
              <a:gd name="connsiteY1" fmla="*/ 852330 h 1549016"/>
              <a:gd name="connsiteX2" fmla="*/ 275771 w 1233714"/>
              <a:gd name="connsiteY2" fmla="*/ 1549016 h 1549016"/>
              <a:gd name="connsiteX3" fmla="*/ 1233714 w 1233714"/>
              <a:gd name="connsiteY3" fmla="*/ 953930 h 1549016"/>
              <a:gd name="connsiteX4" fmla="*/ 914400 w 1233714"/>
              <a:gd name="connsiteY4" fmla="*/ 416902 h 1549016"/>
              <a:gd name="connsiteX5" fmla="*/ 130628 w 1233714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3401 w 1246487"/>
              <a:gd name="connsiteY0" fmla="*/ 3057 h 1541571"/>
              <a:gd name="connsiteX1" fmla="*/ 12773 w 1246487"/>
              <a:gd name="connsiteY1" fmla="*/ 844885 h 1541571"/>
              <a:gd name="connsiteX2" fmla="*/ 288544 w 1246487"/>
              <a:gd name="connsiteY2" fmla="*/ 1541571 h 1541571"/>
              <a:gd name="connsiteX3" fmla="*/ 1246487 w 1246487"/>
              <a:gd name="connsiteY3" fmla="*/ 946485 h 1541571"/>
              <a:gd name="connsiteX4" fmla="*/ 927173 w 1246487"/>
              <a:gd name="connsiteY4" fmla="*/ 409457 h 1541571"/>
              <a:gd name="connsiteX5" fmla="*/ 143401 w 1246487"/>
              <a:gd name="connsiteY5" fmla="*/ 3057 h 1541571"/>
              <a:gd name="connsiteX0" fmla="*/ 153840 w 1256926"/>
              <a:gd name="connsiteY0" fmla="*/ 92109 h 1630623"/>
              <a:gd name="connsiteX1" fmla="*/ 23212 w 1256926"/>
              <a:gd name="connsiteY1" fmla="*/ 933937 h 1630623"/>
              <a:gd name="connsiteX2" fmla="*/ 298983 w 1256926"/>
              <a:gd name="connsiteY2" fmla="*/ 1630623 h 1630623"/>
              <a:gd name="connsiteX3" fmla="*/ 1256926 w 1256926"/>
              <a:gd name="connsiteY3" fmla="*/ 1035537 h 1630623"/>
              <a:gd name="connsiteX4" fmla="*/ 937612 w 1256926"/>
              <a:gd name="connsiteY4" fmla="*/ 498509 h 1630623"/>
              <a:gd name="connsiteX5" fmla="*/ 153840 w 1256926"/>
              <a:gd name="connsiteY5" fmla="*/ 92109 h 1630623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66767"/>
              <a:gd name="connsiteY0" fmla="*/ 0 h 1625600"/>
              <a:gd name="connsiteX1" fmla="*/ 12774 w 1266767"/>
              <a:gd name="connsiteY1" fmla="*/ 841828 h 1625600"/>
              <a:gd name="connsiteX2" fmla="*/ 390145 w 1266767"/>
              <a:gd name="connsiteY2" fmla="*/ 1625600 h 1625600"/>
              <a:gd name="connsiteX3" fmla="*/ 1246488 w 1266767"/>
              <a:gd name="connsiteY3" fmla="*/ 943428 h 1625600"/>
              <a:gd name="connsiteX4" fmla="*/ 927174 w 1266767"/>
              <a:gd name="connsiteY4" fmla="*/ 406400 h 1625600"/>
              <a:gd name="connsiteX5" fmla="*/ 143402 w 1266767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54316 w 1257402"/>
              <a:gd name="connsiteY0" fmla="*/ 349 h 1625949"/>
              <a:gd name="connsiteX1" fmla="*/ 23688 w 1257402"/>
              <a:gd name="connsiteY1" fmla="*/ 842177 h 1625949"/>
              <a:gd name="connsiteX2" fmla="*/ 401059 w 1257402"/>
              <a:gd name="connsiteY2" fmla="*/ 1625949 h 1625949"/>
              <a:gd name="connsiteX3" fmla="*/ 1257402 w 1257402"/>
              <a:gd name="connsiteY3" fmla="*/ 943777 h 1625949"/>
              <a:gd name="connsiteX4" fmla="*/ 154316 w 1257402"/>
              <a:gd name="connsiteY4" fmla="*/ 349 h 1625949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8793" h="1625600">
                <a:moveTo>
                  <a:pt x="135707" y="0"/>
                </a:moveTo>
                <a:cubicBezTo>
                  <a:pt x="46202" y="287867"/>
                  <a:pt x="-19112" y="585409"/>
                  <a:pt x="5079" y="841828"/>
                </a:cubicBezTo>
                <a:cubicBezTo>
                  <a:pt x="29270" y="1098247"/>
                  <a:pt x="234888" y="1449010"/>
                  <a:pt x="382450" y="1625600"/>
                </a:cubicBezTo>
                <a:lnTo>
                  <a:pt x="1238793" y="943428"/>
                </a:lnTo>
                <a:cubicBezTo>
                  <a:pt x="1197669" y="672495"/>
                  <a:pt x="762240" y="104018"/>
                  <a:pt x="13570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oido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0" name="Forma libre 49"/>
          <p:cNvSpPr/>
          <p:nvPr/>
        </p:nvSpPr>
        <p:spPr>
          <a:xfrm rot="3281729">
            <a:off x="7805758" y="641121"/>
            <a:ext cx="432527" cy="645570"/>
          </a:xfrm>
          <a:custGeom>
            <a:avLst/>
            <a:gdLst>
              <a:gd name="connsiteX0" fmla="*/ 130628 w 1233714"/>
              <a:gd name="connsiteY0" fmla="*/ 0 h 1538514"/>
              <a:gd name="connsiteX1" fmla="*/ 0 w 1233714"/>
              <a:gd name="connsiteY1" fmla="*/ 841828 h 1538514"/>
              <a:gd name="connsiteX2" fmla="*/ 275771 w 1233714"/>
              <a:gd name="connsiteY2" fmla="*/ 1538514 h 1538514"/>
              <a:gd name="connsiteX3" fmla="*/ 1233714 w 1233714"/>
              <a:gd name="connsiteY3" fmla="*/ 943428 h 1538514"/>
              <a:gd name="connsiteX4" fmla="*/ 914400 w 1233714"/>
              <a:gd name="connsiteY4" fmla="*/ 406400 h 1538514"/>
              <a:gd name="connsiteX5" fmla="*/ 130628 w 1233714"/>
              <a:gd name="connsiteY5" fmla="*/ 0 h 1538514"/>
              <a:gd name="connsiteX0" fmla="*/ 130628 w 1233714"/>
              <a:gd name="connsiteY0" fmla="*/ 10502 h 1549016"/>
              <a:gd name="connsiteX1" fmla="*/ 0 w 1233714"/>
              <a:gd name="connsiteY1" fmla="*/ 852330 h 1549016"/>
              <a:gd name="connsiteX2" fmla="*/ 275771 w 1233714"/>
              <a:gd name="connsiteY2" fmla="*/ 1549016 h 1549016"/>
              <a:gd name="connsiteX3" fmla="*/ 1233714 w 1233714"/>
              <a:gd name="connsiteY3" fmla="*/ 953930 h 1549016"/>
              <a:gd name="connsiteX4" fmla="*/ 914400 w 1233714"/>
              <a:gd name="connsiteY4" fmla="*/ 416902 h 1549016"/>
              <a:gd name="connsiteX5" fmla="*/ 130628 w 1233714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1983 w 1245069"/>
              <a:gd name="connsiteY0" fmla="*/ 10502 h 1549016"/>
              <a:gd name="connsiteX1" fmla="*/ 11355 w 1245069"/>
              <a:gd name="connsiteY1" fmla="*/ 852330 h 1549016"/>
              <a:gd name="connsiteX2" fmla="*/ 287126 w 1245069"/>
              <a:gd name="connsiteY2" fmla="*/ 1549016 h 1549016"/>
              <a:gd name="connsiteX3" fmla="*/ 1245069 w 1245069"/>
              <a:gd name="connsiteY3" fmla="*/ 953930 h 1549016"/>
              <a:gd name="connsiteX4" fmla="*/ 925755 w 1245069"/>
              <a:gd name="connsiteY4" fmla="*/ 416902 h 1549016"/>
              <a:gd name="connsiteX5" fmla="*/ 141983 w 1245069"/>
              <a:gd name="connsiteY5" fmla="*/ 10502 h 1549016"/>
              <a:gd name="connsiteX0" fmla="*/ 143401 w 1246487"/>
              <a:gd name="connsiteY0" fmla="*/ 3057 h 1541571"/>
              <a:gd name="connsiteX1" fmla="*/ 12773 w 1246487"/>
              <a:gd name="connsiteY1" fmla="*/ 844885 h 1541571"/>
              <a:gd name="connsiteX2" fmla="*/ 288544 w 1246487"/>
              <a:gd name="connsiteY2" fmla="*/ 1541571 h 1541571"/>
              <a:gd name="connsiteX3" fmla="*/ 1246487 w 1246487"/>
              <a:gd name="connsiteY3" fmla="*/ 946485 h 1541571"/>
              <a:gd name="connsiteX4" fmla="*/ 927173 w 1246487"/>
              <a:gd name="connsiteY4" fmla="*/ 409457 h 1541571"/>
              <a:gd name="connsiteX5" fmla="*/ 143401 w 1246487"/>
              <a:gd name="connsiteY5" fmla="*/ 3057 h 1541571"/>
              <a:gd name="connsiteX0" fmla="*/ 153840 w 1256926"/>
              <a:gd name="connsiteY0" fmla="*/ 92109 h 1630623"/>
              <a:gd name="connsiteX1" fmla="*/ 23212 w 1256926"/>
              <a:gd name="connsiteY1" fmla="*/ 933937 h 1630623"/>
              <a:gd name="connsiteX2" fmla="*/ 298983 w 1256926"/>
              <a:gd name="connsiteY2" fmla="*/ 1630623 h 1630623"/>
              <a:gd name="connsiteX3" fmla="*/ 1256926 w 1256926"/>
              <a:gd name="connsiteY3" fmla="*/ 1035537 h 1630623"/>
              <a:gd name="connsiteX4" fmla="*/ 937612 w 1256926"/>
              <a:gd name="connsiteY4" fmla="*/ 498509 h 1630623"/>
              <a:gd name="connsiteX5" fmla="*/ 153840 w 1256926"/>
              <a:gd name="connsiteY5" fmla="*/ 92109 h 1630623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53840 w 1256926"/>
              <a:gd name="connsiteY0" fmla="*/ 0 h 1538514"/>
              <a:gd name="connsiteX1" fmla="*/ 23212 w 1256926"/>
              <a:gd name="connsiteY1" fmla="*/ 841828 h 1538514"/>
              <a:gd name="connsiteX2" fmla="*/ 298983 w 1256926"/>
              <a:gd name="connsiteY2" fmla="*/ 1538514 h 1538514"/>
              <a:gd name="connsiteX3" fmla="*/ 1256926 w 1256926"/>
              <a:gd name="connsiteY3" fmla="*/ 943428 h 1538514"/>
              <a:gd name="connsiteX4" fmla="*/ 937612 w 1256926"/>
              <a:gd name="connsiteY4" fmla="*/ 406400 h 1538514"/>
              <a:gd name="connsiteX5" fmla="*/ 153840 w 1256926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538514"/>
              <a:gd name="connsiteX1" fmla="*/ 12774 w 1246488"/>
              <a:gd name="connsiteY1" fmla="*/ 841828 h 1538514"/>
              <a:gd name="connsiteX2" fmla="*/ 288545 w 1246488"/>
              <a:gd name="connsiteY2" fmla="*/ 1538514 h 1538514"/>
              <a:gd name="connsiteX3" fmla="*/ 1246488 w 1246488"/>
              <a:gd name="connsiteY3" fmla="*/ 943428 h 1538514"/>
              <a:gd name="connsiteX4" fmla="*/ 927174 w 1246488"/>
              <a:gd name="connsiteY4" fmla="*/ 406400 h 1538514"/>
              <a:gd name="connsiteX5" fmla="*/ 143402 w 1246488"/>
              <a:gd name="connsiteY5" fmla="*/ 0 h 1538514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66767"/>
              <a:gd name="connsiteY0" fmla="*/ 0 h 1625600"/>
              <a:gd name="connsiteX1" fmla="*/ 12774 w 1266767"/>
              <a:gd name="connsiteY1" fmla="*/ 841828 h 1625600"/>
              <a:gd name="connsiteX2" fmla="*/ 390145 w 1266767"/>
              <a:gd name="connsiteY2" fmla="*/ 1625600 h 1625600"/>
              <a:gd name="connsiteX3" fmla="*/ 1246488 w 1266767"/>
              <a:gd name="connsiteY3" fmla="*/ 943428 h 1625600"/>
              <a:gd name="connsiteX4" fmla="*/ 927174 w 1266767"/>
              <a:gd name="connsiteY4" fmla="*/ 406400 h 1625600"/>
              <a:gd name="connsiteX5" fmla="*/ 143402 w 1266767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43402 w 1246488"/>
              <a:gd name="connsiteY0" fmla="*/ 0 h 1625600"/>
              <a:gd name="connsiteX1" fmla="*/ 12774 w 1246488"/>
              <a:gd name="connsiteY1" fmla="*/ 841828 h 1625600"/>
              <a:gd name="connsiteX2" fmla="*/ 390145 w 1246488"/>
              <a:gd name="connsiteY2" fmla="*/ 1625600 h 1625600"/>
              <a:gd name="connsiteX3" fmla="*/ 1246488 w 1246488"/>
              <a:gd name="connsiteY3" fmla="*/ 943428 h 1625600"/>
              <a:gd name="connsiteX4" fmla="*/ 927174 w 1246488"/>
              <a:gd name="connsiteY4" fmla="*/ 406400 h 1625600"/>
              <a:gd name="connsiteX5" fmla="*/ 143402 w 1246488"/>
              <a:gd name="connsiteY5" fmla="*/ 0 h 1625600"/>
              <a:gd name="connsiteX0" fmla="*/ 154316 w 1257402"/>
              <a:gd name="connsiteY0" fmla="*/ 349 h 1625949"/>
              <a:gd name="connsiteX1" fmla="*/ 23688 w 1257402"/>
              <a:gd name="connsiteY1" fmla="*/ 842177 h 1625949"/>
              <a:gd name="connsiteX2" fmla="*/ 401059 w 1257402"/>
              <a:gd name="connsiteY2" fmla="*/ 1625949 h 1625949"/>
              <a:gd name="connsiteX3" fmla="*/ 1257402 w 1257402"/>
              <a:gd name="connsiteY3" fmla="*/ 943777 h 1625949"/>
              <a:gd name="connsiteX4" fmla="*/ 154316 w 1257402"/>
              <a:gd name="connsiteY4" fmla="*/ 349 h 1625949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5707 w 1238793"/>
              <a:gd name="connsiteY0" fmla="*/ 0 h 1625600"/>
              <a:gd name="connsiteX1" fmla="*/ 5079 w 1238793"/>
              <a:gd name="connsiteY1" fmla="*/ 841828 h 1625600"/>
              <a:gd name="connsiteX2" fmla="*/ 382450 w 1238793"/>
              <a:gd name="connsiteY2" fmla="*/ 1625600 h 1625600"/>
              <a:gd name="connsiteX3" fmla="*/ 1238793 w 1238793"/>
              <a:gd name="connsiteY3" fmla="*/ 943428 h 1625600"/>
              <a:gd name="connsiteX4" fmla="*/ 135707 w 1238793"/>
              <a:gd name="connsiteY4" fmla="*/ 0 h 1625600"/>
              <a:gd name="connsiteX0" fmla="*/ 13401 w 1569013"/>
              <a:gd name="connsiteY0" fmla="*/ 0 h 1979058"/>
              <a:gd name="connsiteX1" fmla="*/ 335299 w 1569013"/>
              <a:gd name="connsiteY1" fmla="*/ 1195286 h 1979058"/>
              <a:gd name="connsiteX2" fmla="*/ 712670 w 1569013"/>
              <a:gd name="connsiteY2" fmla="*/ 1979058 h 1979058"/>
              <a:gd name="connsiteX3" fmla="*/ 1569013 w 1569013"/>
              <a:gd name="connsiteY3" fmla="*/ 1296886 h 1979058"/>
              <a:gd name="connsiteX4" fmla="*/ 13401 w 1569013"/>
              <a:gd name="connsiteY4" fmla="*/ 0 h 1979058"/>
              <a:gd name="connsiteX0" fmla="*/ 20143 w 1575755"/>
              <a:gd name="connsiteY0" fmla="*/ 0 h 1979058"/>
              <a:gd name="connsiteX1" fmla="*/ 191199 w 1575755"/>
              <a:gd name="connsiteY1" fmla="*/ 1355948 h 1979058"/>
              <a:gd name="connsiteX2" fmla="*/ 719412 w 1575755"/>
              <a:gd name="connsiteY2" fmla="*/ 1979058 h 1979058"/>
              <a:gd name="connsiteX3" fmla="*/ 1575755 w 1575755"/>
              <a:gd name="connsiteY3" fmla="*/ 1296886 h 1979058"/>
              <a:gd name="connsiteX4" fmla="*/ 20143 w 1575755"/>
              <a:gd name="connsiteY4" fmla="*/ 0 h 1979058"/>
              <a:gd name="connsiteX0" fmla="*/ 20143 w 1575755"/>
              <a:gd name="connsiteY0" fmla="*/ 0 h 2332516"/>
              <a:gd name="connsiteX1" fmla="*/ 191199 w 1575755"/>
              <a:gd name="connsiteY1" fmla="*/ 1355948 h 2332516"/>
              <a:gd name="connsiteX2" fmla="*/ 794835 w 1575755"/>
              <a:gd name="connsiteY2" fmla="*/ 2332516 h 2332516"/>
              <a:gd name="connsiteX3" fmla="*/ 1575755 w 1575755"/>
              <a:gd name="connsiteY3" fmla="*/ 1296886 h 2332516"/>
              <a:gd name="connsiteX4" fmla="*/ 20143 w 1575755"/>
              <a:gd name="connsiteY4" fmla="*/ 0 h 2332516"/>
              <a:gd name="connsiteX0" fmla="*/ 20143 w 1952861"/>
              <a:gd name="connsiteY0" fmla="*/ 0 h 2332516"/>
              <a:gd name="connsiteX1" fmla="*/ 191199 w 1952861"/>
              <a:gd name="connsiteY1" fmla="*/ 1355948 h 2332516"/>
              <a:gd name="connsiteX2" fmla="*/ 794835 w 1952861"/>
              <a:gd name="connsiteY2" fmla="*/ 2332516 h 2332516"/>
              <a:gd name="connsiteX3" fmla="*/ 1952861 w 1952861"/>
              <a:gd name="connsiteY3" fmla="*/ 1875272 h 2332516"/>
              <a:gd name="connsiteX4" fmla="*/ 20143 w 1952861"/>
              <a:gd name="connsiteY4" fmla="*/ 0 h 2332516"/>
              <a:gd name="connsiteX0" fmla="*/ 35340 w 1968058"/>
              <a:gd name="connsiteY0" fmla="*/ 0 h 2332516"/>
              <a:gd name="connsiteX1" fmla="*/ 810032 w 1968058"/>
              <a:gd name="connsiteY1" fmla="*/ 2332516 h 2332516"/>
              <a:gd name="connsiteX2" fmla="*/ 1968058 w 1968058"/>
              <a:gd name="connsiteY2" fmla="*/ 1875272 h 2332516"/>
              <a:gd name="connsiteX3" fmla="*/ 35340 w 1968058"/>
              <a:gd name="connsiteY3" fmla="*/ 0 h 2332516"/>
              <a:gd name="connsiteX0" fmla="*/ 125936 w 2058654"/>
              <a:gd name="connsiteY0" fmla="*/ 0 h 2332516"/>
              <a:gd name="connsiteX1" fmla="*/ 900628 w 2058654"/>
              <a:gd name="connsiteY1" fmla="*/ 2332516 h 2332516"/>
              <a:gd name="connsiteX2" fmla="*/ 2058654 w 2058654"/>
              <a:gd name="connsiteY2" fmla="*/ 1875272 h 2332516"/>
              <a:gd name="connsiteX3" fmla="*/ 125936 w 2058654"/>
              <a:gd name="connsiteY3" fmla="*/ 0 h 2332516"/>
              <a:gd name="connsiteX0" fmla="*/ 46658 w 1979376"/>
              <a:gd name="connsiteY0" fmla="*/ 0 h 2332516"/>
              <a:gd name="connsiteX1" fmla="*/ 821350 w 1979376"/>
              <a:gd name="connsiteY1" fmla="*/ 2332516 h 2332516"/>
              <a:gd name="connsiteX2" fmla="*/ 1979376 w 1979376"/>
              <a:gd name="connsiteY2" fmla="*/ 1875272 h 2332516"/>
              <a:gd name="connsiteX3" fmla="*/ 46658 w 1979376"/>
              <a:gd name="connsiteY3" fmla="*/ 0 h 2332516"/>
              <a:gd name="connsiteX0" fmla="*/ 46658 w 1903956"/>
              <a:gd name="connsiteY0" fmla="*/ 0 h 2332516"/>
              <a:gd name="connsiteX1" fmla="*/ 821350 w 1903956"/>
              <a:gd name="connsiteY1" fmla="*/ 2332516 h 2332516"/>
              <a:gd name="connsiteX2" fmla="*/ 1903956 w 1903956"/>
              <a:gd name="connsiteY2" fmla="*/ 1714611 h 2332516"/>
              <a:gd name="connsiteX3" fmla="*/ 46658 w 1903956"/>
              <a:gd name="connsiteY3" fmla="*/ 0 h 233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3956" h="2332516">
                <a:moveTo>
                  <a:pt x="46658" y="0"/>
                </a:moveTo>
                <a:cubicBezTo>
                  <a:pt x="-184060" y="815258"/>
                  <a:pt x="499230" y="2019971"/>
                  <a:pt x="821350" y="2332516"/>
                </a:cubicBezTo>
                <a:lnTo>
                  <a:pt x="1903956" y="1714611"/>
                </a:lnTo>
                <a:cubicBezTo>
                  <a:pt x="1862832" y="1443678"/>
                  <a:pt x="673191" y="104018"/>
                  <a:pt x="46658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o</a:t>
            </a:r>
            <a:endParaRPr lang="es-ES" dirty="0"/>
          </a:p>
        </p:txBody>
      </p:sp>
      <p:sp>
        <p:nvSpPr>
          <p:cNvPr id="51" name="Elipse 50"/>
          <p:cNvSpPr/>
          <p:nvPr/>
        </p:nvSpPr>
        <p:spPr>
          <a:xfrm rot="16026838">
            <a:off x="7731185" y="3770827"/>
            <a:ext cx="623333" cy="89288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boca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2" name="Elipse 51"/>
          <p:cNvSpPr/>
          <p:nvPr/>
        </p:nvSpPr>
        <p:spPr>
          <a:xfrm rot="16026838">
            <a:off x="9967513" y="1826990"/>
            <a:ext cx="296825" cy="476205"/>
          </a:xfrm>
          <a:prstGeom prst="ellipse">
            <a:avLst/>
          </a:prstGeom>
          <a:solidFill>
            <a:schemeClr val="bg2">
              <a:lumMod val="2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3" name="Forma libre 52"/>
          <p:cNvSpPr/>
          <p:nvPr/>
        </p:nvSpPr>
        <p:spPr>
          <a:xfrm flipH="1">
            <a:off x="9129815" y="4053150"/>
            <a:ext cx="2598775" cy="1854972"/>
          </a:xfrm>
          <a:custGeom>
            <a:avLst/>
            <a:gdLst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624115 w 3323772"/>
              <a:gd name="connsiteY1" fmla="*/ 101600 h 2510971"/>
              <a:gd name="connsiteX2" fmla="*/ 1175657 w 3323772"/>
              <a:gd name="connsiteY2" fmla="*/ 0 h 2510971"/>
              <a:gd name="connsiteX3" fmla="*/ 2612572 w 3323772"/>
              <a:gd name="connsiteY3" fmla="*/ 159657 h 2510971"/>
              <a:gd name="connsiteX4" fmla="*/ 3323772 w 3323772"/>
              <a:gd name="connsiteY4" fmla="*/ 478971 h 2510971"/>
              <a:gd name="connsiteX5" fmla="*/ 2902857 w 3323772"/>
              <a:gd name="connsiteY5" fmla="*/ 1349828 h 2510971"/>
              <a:gd name="connsiteX6" fmla="*/ 2656115 w 3323772"/>
              <a:gd name="connsiteY6" fmla="*/ 1480457 h 2510971"/>
              <a:gd name="connsiteX7" fmla="*/ 2902857 w 3323772"/>
              <a:gd name="connsiteY7" fmla="*/ 2206171 h 2510971"/>
              <a:gd name="connsiteX8" fmla="*/ 2641600 w 3323772"/>
              <a:gd name="connsiteY8" fmla="*/ 2510971 h 2510971"/>
              <a:gd name="connsiteX9" fmla="*/ 2162629 w 3323772"/>
              <a:gd name="connsiteY9" fmla="*/ 2119085 h 2510971"/>
              <a:gd name="connsiteX10" fmla="*/ 2177143 w 3323772"/>
              <a:gd name="connsiteY10" fmla="*/ 1582057 h 2510971"/>
              <a:gd name="connsiteX11" fmla="*/ 609600 w 3323772"/>
              <a:gd name="connsiteY11" fmla="*/ 1436914 h 2510971"/>
              <a:gd name="connsiteX12" fmla="*/ 885372 w 3323772"/>
              <a:gd name="connsiteY12" fmla="*/ 2264228 h 2510971"/>
              <a:gd name="connsiteX13" fmla="*/ 537029 w 3323772"/>
              <a:gd name="connsiteY13" fmla="*/ 2510971 h 2510971"/>
              <a:gd name="connsiteX14" fmla="*/ 116115 w 3323772"/>
              <a:gd name="connsiteY14" fmla="*/ 1770742 h 2510971"/>
              <a:gd name="connsiteX15" fmla="*/ 232229 w 3323772"/>
              <a:gd name="connsiteY15" fmla="*/ 1146628 h 2510971"/>
              <a:gd name="connsiteX16" fmla="*/ 0 w 3323772"/>
              <a:gd name="connsiteY16" fmla="*/ 711200 h 2510971"/>
              <a:gd name="connsiteX17" fmla="*/ 203200 w 3323772"/>
              <a:gd name="connsiteY17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624115 w 3323772"/>
              <a:gd name="connsiteY1" fmla="*/ 101600 h 2510971"/>
              <a:gd name="connsiteX2" fmla="*/ 1175657 w 3323772"/>
              <a:gd name="connsiteY2" fmla="*/ 0 h 2510971"/>
              <a:gd name="connsiteX3" fmla="*/ 2612572 w 3323772"/>
              <a:gd name="connsiteY3" fmla="*/ 159657 h 2510971"/>
              <a:gd name="connsiteX4" fmla="*/ 3323772 w 3323772"/>
              <a:gd name="connsiteY4" fmla="*/ 478971 h 2510971"/>
              <a:gd name="connsiteX5" fmla="*/ 2902857 w 3323772"/>
              <a:gd name="connsiteY5" fmla="*/ 1349828 h 2510971"/>
              <a:gd name="connsiteX6" fmla="*/ 2656115 w 3323772"/>
              <a:gd name="connsiteY6" fmla="*/ 1480457 h 2510971"/>
              <a:gd name="connsiteX7" fmla="*/ 2902857 w 3323772"/>
              <a:gd name="connsiteY7" fmla="*/ 2206171 h 2510971"/>
              <a:gd name="connsiteX8" fmla="*/ 2641600 w 3323772"/>
              <a:gd name="connsiteY8" fmla="*/ 2510971 h 2510971"/>
              <a:gd name="connsiteX9" fmla="*/ 2162629 w 3323772"/>
              <a:gd name="connsiteY9" fmla="*/ 2119085 h 2510971"/>
              <a:gd name="connsiteX10" fmla="*/ 2177143 w 3323772"/>
              <a:gd name="connsiteY10" fmla="*/ 1582057 h 2510971"/>
              <a:gd name="connsiteX11" fmla="*/ 609600 w 3323772"/>
              <a:gd name="connsiteY11" fmla="*/ 1436914 h 2510971"/>
              <a:gd name="connsiteX12" fmla="*/ 885372 w 3323772"/>
              <a:gd name="connsiteY12" fmla="*/ 2264228 h 2510971"/>
              <a:gd name="connsiteX13" fmla="*/ 537029 w 3323772"/>
              <a:gd name="connsiteY13" fmla="*/ 2510971 h 2510971"/>
              <a:gd name="connsiteX14" fmla="*/ 116115 w 3323772"/>
              <a:gd name="connsiteY14" fmla="*/ 1770742 h 2510971"/>
              <a:gd name="connsiteX15" fmla="*/ 232229 w 3323772"/>
              <a:gd name="connsiteY15" fmla="*/ 1146628 h 2510971"/>
              <a:gd name="connsiteX16" fmla="*/ 0 w 3323772"/>
              <a:gd name="connsiteY16" fmla="*/ 711200 h 2510971"/>
              <a:gd name="connsiteX17" fmla="*/ 203200 w 3323772"/>
              <a:gd name="connsiteY17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59657 h 2510971"/>
              <a:gd name="connsiteX1" fmla="*/ 1175657 w 3323772"/>
              <a:gd name="connsiteY1" fmla="*/ 0 h 2510971"/>
              <a:gd name="connsiteX2" fmla="*/ 2612572 w 3323772"/>
              <a:gd name="connsiteY2" fmla="*/ 159657 h 2510971"/>
              <a:gd name="connsiteX3" fmla="*/ 3323772 w 3323772"/>
              <a:gd name="connsiteY3" fmla="*/ 478971 h 2510971"/>
              <a:gd name="connsiteX4" fmla="*/ 2902857 w 3323772"/>
              <a:gd name="connsiteY4" fmla="*/ 1349828 h 2510971"/>
              <a:gd name="connsiteX5" fmla="*/ 2656115 w 3323772"/>
              <a:gd name="connsiteY5" fmla="*/ 1480457 h 2510971"/>
              <a:gd name="connsiteX6" fmla="*/ 2902857 w 3323772"/>
              <a:gd name="connsiteY6" fmla="*/ 2206171 h 2510971"/>
              <a:gd name="connsiteX7" fmla="*/ 2641600 w 3323772"/>
              <a:gd name="connsiteY7" fmla="*/ 2510971 h 2510971"/>
              <a:gd name="connsiteX8" fmla="*/ 2162629 w 3323772"/>
              <a:gd name="connsiteY8" fmla="*/ 2119085 h 2510971"/>
              <a:gd name="connsiteX9" fmla="*/ 2177143 w 3323772"/>
              <a:gd name="connsiteY9" fmla="*/ 1582057 h 2510971"/>
              <a:gd name="connsiteX10" fmla="*/ 609600 w 3323772"/>
              <a:gd name="connsiteY10" fmla="*/ 1436914 h 2510971"/>
              <a:gd name="connsiteX11" fmla="*/ 885372 w 3323772"/>
              <a:gd name="connsiteY11" fmla="*/ 2264228 h 2510971"/>
              <a:gd name="connsiteX12" fmla="*/ 537029 w 3323772"/>
              <a:gd name="connsiteY12" fmla="*/ 2510971 h 2510971"/>
              <a:gd name="connsiteX13" fmla="*/ 116115 w 3323772"/>
              <a:gd name="connsiteY13" fmla="*/ 1770742 h 2510971"/>
              <a:gd name="connsiteX14" fmla="*/ 232229 w 3323772"/>
              <a:gd name="connsiteY14" fmla="*/ 1146628 h 2510971"/>
              <a:gd name="connsiteX15" fmla="*/ 0 w 3323772"/>
              <a:gd name="connsiteY15" fmla="*/ 711200 h 2510971"/>
              <a:gd name="connsiteX16" fmla="*/ 203200 w 3323772"/>
              <a:gd name="connsiteY16" fmla="*/ 159657 h 2510971"/>
              <a:gd name="connsiteX0" fmla="*/ 203200 w 3323772"/>
              <a:gd name="connsiteY0" fmla="*/ 194301 h 2545615"/>
              <a:gd name="connsiteX1" fmla="*/ 1175657 w 3323772"/>
              <a:gd name="connsiteY1" fmla="*/ 34644 h 2545615"/>
              <a:gd name="connsiteX2" fmla="*/ 2612572 w 3323772"/>
              <a:gd name="connsiteY2" fmla="*/ 194301 h 2545615"/>
              <a:gd name="connsiteX3" fmla="*/ 3323772 w 3323772"/>
              <a:gd name="connsiteY3" fmla="*/ 513615 h 2545615"/>
              <a:gd name="connsiteX4" fmla="*/ 2902857 w 3323772"/>
              <a:gd name="connsiteY4" fmla="*/ 1384472 h 2545615"/>
              <a:gd name="connsiteX5" fmla="*/ 2656115 w 3323772"/>
              <a:gd name="connsiteY5" fmla="*/ 1515101 h 2545615"/>
              <a:gd name="connsiteX6" fmla="*/ 2902857 w 3323772"/>
              <a:gd name="connsiteY6" fmla="*/ 2240815 h 2545615"/>
              <a:gd name="connsiteX7" fmla="*/ 2641600 w 3323772"/>
              <a:gd name="connsiteY7" fmla="*/ 2545615 h 2545615"/>
              <a:gd name="connsiteX8" fmla="*/ 2162629 w 3323772"/>
              <a:gd name="connsiteY8" fmla="*/ 2153729 h 2545615"/>
              <a:gd name="connsiteX9" fmla="*/ 2177143 w 3323772"/>
              <a:gd name="connsiteY9" fmla="*/ 1616701 h 2545615"/>
              <a:gd name="connsiteX10" fmla="*/ 609600 w 3323772"/>
              <a:gd name="connsiteY10" fmla="*/ 1471558 h 2545615"/>
              <a:gd name="connsiteX11" fmla="*/ 885372 w 3323772"/>
              <a:gd name="connsiteY11" fmla="*/ 2298872 h 2545615"/>
              <a:gd name="connsiteX12" fmla="*/ 537029 w 3323772"/>
              <a:gd name="connsiteY12" fmla="*/ 2545615 h 2545615"/>
              <a:gd name="connsiteX13" fmla="*/ 116115 w 3323772"/>
              <a:gd name="connsiteY13" fmla="*/ 1805386 h 2545615"/>
              <a:gd name="connsiteX14" fmla="*/ 232229 w 3323772"/>
              <a:gd name="connsiteY14" fmla="*/ 1181272 h 2545615"/>
              <a:gd name="connsiteX15" fmla="*/ 0 w 3323772"/>
              <a:gd name="connsiteY15" fmla="*/ 745844 h 2545615"/>
              <a:gd name="connsiteX16" fmla="*/ 203200 w 3323772"/>
              <a:gd name="connsiteY16" fmla="*/ 194301 h 2545615"/>
              <a:gd name="connsiteX0" fmla="*/ 203200 w 3328240"/>
              <a:gd name="connsiteY0" fmla="*/ 194301 h 2545615"/>
              <a:gd name="connsiteX1" fmla="*/ 1175657 w 3328240"/>
              <a:gd name="connsiteY1" fmla="*/ 34644 h 2545615"/>
              <a:gd name="connsiteX2" fmla="*/ 2612572 w 3328240"/>
              <a:gd name="connsiteY2" fmla="*/ 194301 h 2545615"/>
              <a:gd name="connsiteX3" fmla="*/ 3323772 w 3328240"/>
              <a:gd name="connsiteY3" fmla="*/ 513615 h 2545615"/>
              <a:gd name="connsiteX4" fmla="*/ 2902857 w 3328240"/>
              <a:gd name="connsiteY4" fmla="*/ 1384472 h 2545615"/>
              <a:gd name="connsiteX5" fmla="*/ 2656115 w 3328240"/>
              <a:gd name="connsiteY5" fmla="*/ 1515101 h 2545615"/>
              <a:gd name="connsiteX6" fmla="*/ 2902857 w 3328240"/>
              <a:gd name="connsiteY6" fmla="*/ 2240815 h 2545615"/>
              <a:gd name="connsiteX7" fmla="*/ 2641600 w 3328240"/>
              <a:gd name="connsiteY7" fmla="*/ 2545615 h 2545615"/>
              <a:gd name="connsiteX8" fmla="*/ 2162629 w 3328240"/>
              <a:gd name="connsiteY8" fmla="*/ 2153729 h 2545615"/>
              <a:gd name="connsiteX9" fmla="*/ 2177143 w 3328240"/>
              <a:gd name="connsiteY9" fmla="*/ 1616701 h 2545615"/>
              <a:gd name="connsiteX10" fmla="*/ 609600 w 3328240"/>
              <a:gd name="connsiteY10" fmla="*/ 1471558 h 2545615"/>
              <a:gd name="connsiteX11" fmla="*/ 885372 w 3328240"/>
              <a:gd name="connsiteY11" fmla="*/ 2298872 h 2545615"/>
              <a:gd name="connsiteX12" fmla="*/ 537029 w 3328240"/>
              <a:gd name="connsiteY12" fmla="*/ 2545615 h 2545615"/>
              <a:gd name="connsiteX13" fmla="*/ 116115 w 3328240"/>
              <a:gd name="connsiteY13" fmla="*/ 1805386 h 2545615"/>
              <a:gd name="connsiteX14" fmla="*/ 232229 w 3328240"/>
              <a:gd name="connsiteY14" fmla="*/ 1181272 h 2545615"/>
              <a:gd name="connsiteX15" fmla="*/ 0 w 3328240"/>
              <a:gd name="connsiteY15" fmla="*/ 745844 h 2545615"/>
              <a:gd name="connsiteX16" fmla="*/ 203200 w 3328240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16115 w 3330874"/>
              <a:gd name="connsiteY13" fmla="*/ 1805386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45143 w 3330874"/>
              <a:gd name="connsiteY13" fmla="*/ 1936014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5615"/>
              <a:gd name="connsiteX1" fmla="*/ 1175657 w 3330874"/>
              <a:gd name="connsiteY1" fmla="*/ 34644 h 2545615"/>
              <a:gd name="connsiteX2" fmla="*/ 2612572 w 3330874"/>
              <a:gd name="connsiteY2" fmla="*/ 194301 h 2545615"/>
              <a:gd name="connsiteX3" fmla="*/ 3323772 w 3330874"/>
              <a:gd name="connsiteY3" fmla="*/ 513615 h 2545615"/>
              <a:gd name="connsiteX4" fmla="*/ 2902857 w 3330874"/>
              <a:gd name="connsiteY4" fmla="*/ 1384472 h 2545615"/>
              <a:gd name="connsiteX5" fmla="*/ 2656115 w 3330874"/>
              <a:gd name="connsiteY5" fmla="*/ 1515101 h 2545615"/>
              <a:gd name="connsiteX6" fmla="*/ 2902857 w 3330874"/>
              <a:gd name="connsiteY6" fmla="*/ 2240815 h 2545615"/>
              <a:gd name="connsiteX7" fmla="*/ 2641600 w 3330874"/>
              <a:gd name="connsiteY7" fmla="*/ 2545615 h 2545615"/>
              <a:gd name="connsiteX8" fmla="*/ 2162629 w 3330874"/>
              <a:gd name="connsiteY8" fmla="*/ 2153729 h 2545615"/>
              <a:gd name="connsiteX9" fmla="*/ 2177143 w 3330874"/>
              <a:gd name="connsiteY9" fmla="*/ 1616701 h 2545615"/>
              <a:gd name="connsiteX10" fmla="*/ 609600 w 3330874"/>
              <a:gd name="connsiteY10" fmla="*/ 1471558 h 2545615"/>
              <a:gd name="connsiteX11" fmla="*/ 885372 w 3330874"/>
              <a:gd name="connsiteY11" fmla="*/ 2298872 h 2545615"/>
              <a:gd name="connsiteX12" fmla="*/ 537029 w 3330874"/>
              <a:gd name="connsiteY12" fmla="*/ 2545615 h 2545615"/>
              <a:gd name="connsiteX13" fmla="*/ 145143 w 3330874"/>
              <a:gd name="connsiteY13" fmla="*/ 1936014 h 2545615"/>
              <a:gd name="connsiteX14" fmla="*/ 232229 w 3330874"/>
              <a:gd name="connsiteY14" fmla="*/ 1181272 h 2545615"/>
              <a:gd name="connsiteX15" fmla="*/ 0 w 3330874"/>
              <a:gd name="connsiteY15" fmla="*/ 745844 h 2545615"/>
              <a:gd name="connsiteX16" fmla="*/ 203200 w 3330874"/>
              <a:gd name="connsiteY16" fmla="*/ 194301 h 2545615"/>
              <a:gd name="connsiteX0" fmla="*/ 203200 w 3330874"/>
              <a:gd name="connsiteY0" fmla="*/ 194301 h 2546852"/>
              <a:gd name="connsiteX1" fmla="*/ 1175657 w 3330874"/>
              <a:gd name="connsiteY1" fmla="*/ 34644 h 2546852"/>
              <a:gd name="connsiteX2" fmla="*/ 2612572 w 3330874"/>
              <a:gd name="connsiteY2" fmla="*/ 194301 h 2546852"/>
              <a:gd name="connsiteX3" fmla="*/ 3323772 w 3330874"/>
              <a:gd name="connsiteY3" fmla="*/ 513615 h 2546852"/>
              <a:gd name="connsiteX4" fmla="*/ 2902857 w 3330874"/>
              <a:gd name="connsiteY4" fmla="*/ 1384472 h 2546852"/>
              <a:gd name="connsiteX5" fmla="*/ 2656115 w 3330874"/>
              <a:gd name="connsiteY5" fmla="*/ 1515101 h 2546852"/>
              <a:gd name="connsiteX6" fmla="*/ 2902857 w 3330874"/>
              <a:gd name="connsiteY6" fmla="*/ 2240815 h 2546852"/>
              <a:gd name="connsiteX7" fmla="*/ 2641600 w 3330874"/>
              <a:gd name="connsiteY7" fmla="*/ 2545615 h 2546852"/>
              <a:gd name="connsiteX8" fmla="*/ 2162629 w 3330874"/>
              <a:gd name="connsiteY8" fmla="*/ 2153729 h 2546852"/>
              <a:gd name="connsiteX9" fmla="*/ 2177143 w 3330874"/>
              <a:gd name="connsiteY9" fmla="*/ 1616701 h 2546852"/>
              <a:gd name="connsiteX10" fmla="*/ 609600 w 3330874"/>
              <a:gd name="connsiteY10" fmla="*/ 1471558 h 2546852"/>
              <a:gd name="connsiteX11" fmla="*/ 885372 w 3330874"/>
              <a:gd name="connsiteY11" fmla="*/ 2298872 h 2546852"/>
              <a:gd name="connsiteX12" fmla="*/ 537029 w 3330874"/>
              <a:gd name="connsiteY12" fmla="*/ 2545615 h 2546852"/>
              <a:gd name="connsiteX13" fmla="*/ 145143 w 3330874"/>
              <a:gd name="connsiteY13" fmla="*/ 1936014 h 2546852"/>
              <a:gd name="connsiteX14" fmla="*/ 232229 w 3330874"/>
              <a:gd name="connsiteY14" fmla="*/ 1181272 h 2546852"/>
              <a:gd name="connsiteX15" fmla="*/ 0 w 3330874"/>
              <a:gd name="connsiteY15" fmla="*/ 745844 h 2546852"/>
              <a:gd name="connsiteX16" fmla="*/ 203200 w 3330874"/>
              <a:gd name="connsiteY16" fmla="*/ 194301 h 2546852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200 w 3330874"/>
              <a:gd name="connsiteY0" fmla="*/ 194301 h 2560776"/>
              <a:gd name="connsiteX1" fmla="*/ 1175657 w 3330874"/>
              <a:gd name="connsiteY1" fmla="*/ 34644 h 2560776"/>
              <a:gd name="connsiteX2" fmla="*/ 2612572 w 3330874"/>
              <a:gd name="connsiteY2" fmla="*/ 194301 h 2560776"/>
              <a:gd name="connsiteX3" fmla="*/ 3323772 w 3330874"/>
              <a:gd name="connsiteY3" fmla="*/ 513615 h 2560776"/>
              <a:gd name="connsiteX4" fmla="*/ 2902857 w 3330874"/>
              <a:gd name="connsiteY4" fmla="*/ 1384472 h 2560776"/>
              <a:gd name="connsiteX5" fmla="*/ 2656115 w 3330874"/>
              <a:gd name="connsiteY5" fmla="*/ 1515101 h 2560776"/>
              <a:gd name="connsiteX6" fmla="*/ 2902857 w 3330874"/>
              <a:gd name="connsiteY6" fmla="*/ 2240815 h 2560776"/>
              <a:gd name="connsiteX7" fmla="*/ 2641600 w 3330874"/>
              <a:gd name="connsiteY7" fmla="*/ 2545615 h 2560776"/>
              <a:gd name="connsiteX8" fmla="*/ 2162629 w 3330874"/>
              <a:gd name="connsiteY8" fmla="*/ 2153729 h 2560776"/>
              <a:gd name="connsiteX9" fmla="*/ 2177143 w 3330874"/>
              <a:gd name="connsiteY9" fmla="*/ 1616701 h 2560776"/>
              <a:gd name="connsiteX10" fmla="*/ 609600 w 3330874"/>
              <a:gd name="connsiteY10" fmla="*/ 1471558 h 2560776"/>
              <a:gd name="connsiteX11" fmla="*/ 885372 w 3330874"/>
              <a:gd name="connsiteY11" fmla="*/ 2298872 h 2560776"/>
              <a:gd name="connsiteX12" fmla="*/ 537029 w 3330874"/>
              <a:gd name="connsiteY12" fmla="*/ 2545615 h 2560776"/>
              <a:gd name="connsiteX13" fmla="*/ 145143 w 3330874"/>
              <a:gd name="connsiteY13" fmla="*/ 1936014 h 2560776"/>
              <a:gd name="connsiteX14" fmla="*/ 232229 w 3330874"/>
              <a:gd name="connsiteY14" fmla="*/ 1181272 h 2560776"/>
              <a:gd name="connsiteX15" fmla="*/ 0 w 3330874"/>
              <a:gd name="connsiteY15" fmla="*/ 745844 h 2560776"/>
              <a:gd name="connsiteX16" fmla="*/ 203200 w 3330874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63406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63406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48892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48892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92435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31651"/>
              <a:gd name="connsiteY0" fmla="*/ 194301 h 2560776"/>
              <a:gd name="connsiteX1" fmla="*/ 1176434 w 3331651"/>
              <a:gd name="connsiteY1" fmla="*/ 34644 h 2560776"/>
              <a:gd name="connsiteX2" fmla="*/ 2613349 w 3331651"/>
              <a:gd name="connsiteY2" fmla="*/ 194301 h 2560776"/>
              <a:gd name="connsiteX3" fmla="*/ 3324549 w 3331651"/>
              <a:gd name="connsiteY3" fmla="*/ 513615 h 2560776"/>
              <a:gd name="connsiteX4" fmla="*/ 2903634 w 3331651"/>
              <a:gd name="connsiteY4" fmla="*/ 1384472 h 2560776"/>
              <a:gd name="connsiteX5" fmla="*/ 2656892 w 3331651"/>
              <a:gd name="connsiteY5" fmla="*/ 1515101 h 2560776"/>
              <a:gd name="connsiteX6" fmla="*/ 2903634 w 3331651"/>
              <a:gd name="connsiteY6" fmla="*/ 2240815 h 2560776"/>
              <a:gd name="connsiteX7" fmla="*/ 2642377 w 3331651"/>
              <a:gd name="connsiteY7" fmla="*/ 2545615 h 2560776"/>
              <a:gd name="connsiteX8" fmla="*/ 2192435 w 3331651"/>
              <a:gd name="connsiteY8" fmla="*/ 2153729 h 2560776"/>
              <a:gd name="connsiteX9" fmla="*/ 2177920 w 3331651"/>
              <a:gd name="connsiteY9" fmla="*/ 1616701 h 2560776"/>
              <a:gd name="connsiteX10" fmla="*/ 610377 w 3331651"/>
              <a:gd name="connsiteY10" fmla="*/ 1471558 h 2560776"/>
              <a:gd name="connsiteX11" fmla="*/ 886149 w 3331651"/>
              <a:gd name="connsiteY11" fmla="*/ 2298872 h 2560776"/>
              <a:gd name="connsiteX12" fmla="*/ 537806 w 3331651"/>
              <a:gd name="connsiteY12" fmla="*/ 2545615 h 2560776"/>
              <a:gd name="connsiteX13" fmla="*/ 145920 w 3331651"/>
              <a:gd name="connsiteY13" fmla="*/ 1936014 h 2560776"/>
              <a:gd name="connsiteX14" fmla="*/ 233006 w 3331651"/>
              <a:gd name="connsiteY14" fmla="*/ 1181272 h 2560776"/>
              <a:gd name="connsiteX15" fmla="*/ 777 w 3331651"/>
              <a:gd name="connsiteY15" fmla="*/ 745844 h 2560776"/>
              <a:gd name="connsiteX16" fmla="*/ 203977 w 3331651"/>
              <a:gd name="connsiteY16" fmla="*/ 194301 h 2560776"/>
              <a:gd name="connsiteX0" fmla="*/ 203977 w 3346686"/>
              <a:gd name="connsiteY0" fmla="*/ 194301 h 2560776"/>
              <a:gd name="connsiteX1" fmla="*/ 1176434 w 3346686"/>
              <a:gd name="connsiteY1" fmla="*/ 34644 h 2560776"/>
              <a:gd name="connsiteX2" fmla="*/ 2613349 w 3346686"/>
              <a:gd name="connsiteY2" fmla="*/ 194301 h 2560776"/>
              <a:gd name="connsiteX3" fmla="*/ 3324549 w 3346686"/>
              <a:gd name="connsiteY3" fmla="*/ 513615 h 2560776"/>
              <a:gd name="connsiteX4" fmla="*/ 3196157 w 3346686"/>
              <a:gd name="connsiteY4" fmla="*/ 1102712 h 2560776"/>
              <a:gd name="connsiteX5" fmla="*/ 2656892 w 3346686"/>
              <a:gd name="connsiteY5" fmla="*/ 1515101 h 2560776"/>
              <a:gd name="connsiteX6" fmla="*/ 2903634 w 3346686"/>
              <a:gd name="connsiteY6" fmla="*/ 2240815 h 2560776"/>
              <a:gd name="connsiteX7" fmla="*/ 2642377 w 3346686"/>
              <a:gd name="connsiteY7" fmla="*/ 2545615 h 2560776"/>
              <a:gd name="connsiteX8" fmla="*/ 2192435 w 3346686"/>
              <a:gd name="connsiteY8" fmla="*/ 2153729 h 2560776"/>
              <a:gd name="connsiteX9" fmla="*/ 2177920 w 3346686"/>
              <a:gd name="connsiteY9" fmla="*/ 1616701 h 2560776"/>
              <a:gd name="connsiteX10" fmla="*/ 610377 w 3346686"/>
              <a:gd name="connsiteY10" fmla="*/ 1471558 h 2560776"/>
              <a:gd name="connsiteX11" fmla="*/ 886149 w 3346686"/>
              <a:gd name="connsiteY11" fmla="*/ 2298872 h 2560776"/>
              <a:gd name="connsiteX12" fmla="*/ 537806 w 3346686"/>
              <a:gd name="connsiteY12" fmla="*/ 2545615 h 2560776"/>
              <a:gd name="connsiteX13" fmla="*/ 145920 w 3346686"/>
              <a:gd name="connsiteY13" fmla="*/ 1936014 h 2560776"/>
              <a:gd name="connsiteX14" fmla="*/ 233006 w 3346686"/>
              <a:gd name="connsiteY14" fmla="*/ 1181272 h 2560776"/>
              <a:gd name="connsiteX15" fmla="*/ 777 w 3346686"/>
              <a:gd name="connsiteY15" fmla="*/ 745844 h 2560776"/>
              <a:gd name="connsiteX16" fmla="*/ 203977 w 3346686"/>
              <a:gd name="connsiteY16" fmla="*/ 194301 h 2560776"/>
              <a:gd name="connsiteX0" fmla="*/ 203977 w 3346686"/>
              <a:gd name="connsiteY0" fmla="*/ 194301 h 2560776"/>
              <a:gd name="connsiteX1" fmla="*/ 1176434 w 3346686"/>
              <a:gd name="connsiteY1" fmla="*/ 34644 h 2560776"/>
              <a:gd name="connsiteX2" fmla="*/ 2613349 w 3346686"/>
              <a:gd name="connsiteY2" fmla="*/ 194301 h 2560776"/>
              <a:gd name="connsiteX3" fmla="*/ 3324549 w 3346686"/>
              <a:gd name="connsiteY3" fmla="*/ 513615 h 2560776"/>
              <a:gd name="connsiteX4" fmla="*/ 3196157 w 3346686"/>
              <a:gd name="connsiteY4" fmla="*/ 1102712 h 2560776"/>
              <a:gd name="connsiteX5" fmla="*/ 3014421 w 3346686"/>
              <a:gd name="connsiteY5" fmla="*/ 1248996 h 2560776"/>
              <a:gd name="connsiteX6" fmla="*/ 2903634 w 3346686"/>
              <a:gd name="connsiteY6" fmla="*/ 2240815 h 2560776"/>
              <a:gd name="connsiteX7" fmla="*/ 2642377 w 3346686"/>
              <a:gd name="connsiteY7" fmla="*/ 2545615 h 2560776"/>
              <a:gd name="connsiteX8" fmla="*/ 2192435 w 3346686"/>
              <a:gd name="connsiteY8" fmla="*/ 2153729 h 2560776"/>
              <a:gd name="connsiteX9" fmla="*/ 2177920 w 3346686"/>
              <a:gd name="connsiteY9" fmla="*/ 1616701 h 2560776"/>
              <a:gd name="connsiteX10" fmla="*/ 610377 w 3346686"/>
              <a:gd name="connsiteY10" fmla="*/ 1471558 h 2560776"/>
              <a:gd name="connsiteX11" fmla="*/ 886149 w 3346686"/>
              <a:gd name="connsiteY11" fmla="*/ 2298872 h 2560776"/>
              <a:gd name="connsiteX12" fmla="*/ 537806 w 3346686"/>
              <a:gd name="connsiteY12" fmla="*/ 2545615 h 2560776"/>
              <a:gd name="connsiteX13" fmla="*/ 145920 w 3346686"/>
              <a:gd name="connsiteY13" fmla="*/ 1936014 h 2560776"/>
              <a:gd name="connsiteX14" fmla="*/ 233006 w 3346686"/>
              <a:gd name="connsiteY14" fmla="*/ 1181272 h 2560776"/>
              <a:gd name="connsiteX15" fmla="*/ 777 w 3346686"/>
              <a:gd name="connsiteY15" fmla="*/ 745844 h 2560776"/>
              <a:gd name="connsiteX16" fmla="*/ 203977 w 3346686"/>
              <a:gd name="connsiteY16" fmla="*/ 194301 h 2560776"/>
              <a:gd name="connsiteX0" fmla="*/ 203977 w 3344485"/>
              <a:gd name="connsiteY0" fmla="*/ 194301 h 2560776"/>
              <a:gd name="connsiteX1" fmla="*/ 1176434 w 3344485"/>
              <a:gd name="connsiteY1" fmla="*/ 34644 h 2560776"/>
              <a:gd name="connsiteX2" fmla="*/ 2613349 w 3344485"/>
              <a:gd name="connsiteY2" fmla="*/ 194301 h 2560776"/>
              <a:gd name="connsiteX3" fmla="*/ 3324549 w 3344485"/>
              <a:gd name="connsiteY3" fmla="*/ 513615 h 2560776"/>
              <a:gd name="connsiteX4" fmla="*/ 3179906 w 3344485"/>
              <a:gd name="connsiteY4" fmla="*/ 977486 h 2560776"/>
              <a:gd name="connsiteX5" fmla="*/ 3014421 w 3344485"/>
              <a:gd name="connsiteY5" fmla="*/ 1248996 h 2560776"/>
              <a:gd name="connsiteX6" fmla="*/ 2903634 w 3344485"/>
              <a:gd name="connsiteY6" fmla="*/ 2240815 h 2560776"/>
              <a:gd name="connsiteX7" fmla="*/ 2642377 w 3344485"/>
              <a:gd name="connsiteY7" fmla="*/ 2545615 h 2560776"/>
              <a:gd name="connsiteX8" fmla="*/ 2192435 w 3344485"/>
              <a:gd name="connsiteY8" fmla="*/ 2153729 h 2560776"/>
              <a:gd name="connsiteX9" fmla="*/ 2177920 w 3344485"/>
              <a:gd name="connsiteY9" fmla="*/ 1616701 h 2560776"/>
              <a:gd name="connsiteX10" fmla="*/ 610377 w 3344485"/>
              <a:gd name="connsiteY10" fmla="*/ 1471558 h 2560776"/>
              <a:gd name="connsiteX11" fmla="*/ 886149 w 3344485"/>
              <a:gd name="connsiteY11" fmla="*/ 2298872 h 2560776"/>
              <a:gd name="connsiteX12" fmla="*/ 537806 w 3344485"/>
              <a:gd name="connsiteY12" fmla="*/ 2545615 h 2560776"/>
              <a:gd name="connsiteX13" fmla="*/ 145920 w 3344485"/>
              <a:gd name="connsiteY13" fmla="*/ 1936014 h 2560776"/>
              <a:gd name="connsiteX14" fmla="*/ 233006 w 3344485"/>
              <a:gd name="connsiteY14" fmla="*/ 1181272 h 2560776"/>
              <a:gd name="connsiteX15" fmla="*/ 777 w 3344485"/>
              <a:gd name="connsiteY15" fmla="*/ 745844 h 2560776"/>
              <a:gd name="connsiteX16" fmla="*/ 203977 w 3344485"/>
              <a:gd name="connsiteY16" fmla="*/ 194301 h 2560776"/>
              <a:gd name="connsiteX0" fmla="*/ 203977 w 3324549"/>
              <a:gd name="connsiteY0" fmla="*/ 194301 h 2560776"/>
              <a:gd name="connsiteX1" fmla="*/ 1176434 w 3324549"/>
              <a:gd name="connsiteY1" fmla="*/ 34644 h 2560776"/>
              <a:gd name="connsiteX2" fmla="*/ 2613349 w 3324549"/>
              <a:gd name="connsiteY2" fmla="*/ 194301 h 2560776"/>
              <a:gd name="connsiteX3" fmla="*/ 3324549 w 3324549"/>
              <a:gd name="connsiteY3" fmla="*/ 513615 h 2560776"/>
              <a:gd name="connsiteX4" fmla="*/ 3179906 w 3324549"/>
              <a:gd name="connsiteY4" fmla="*/ 977486 h 2560776"/>
              <a:gd name="connsiteX5" fmla="*/ 3014421 w 3324549"/>
              <a:gd name="connsiteY5" fmla="*/ 1248996 h 2560776"/>
              <a:gd name="connsiteX6" fmla="*/ 2903634 w 3324549"/>
              <a:gd name="connsiteY6" fmla="*/ 2240815 h 2560776"/>
              <a:gd name="connsiteX7" fmla="*/ 2642377 w 3324549"/>
              <a:gd name="connsiteY7" fmla="*/ 2545615 h 2560776"/>
              <a:gd name="connsiteX8" fmla="*/ 2192435 w 3324549"/>
              <a:gd name="connsiteY8" fmla="*/ 2153729 h 2560776"/>
              <a:gd name="connsiteX9" fmla="*/ 2177920 w 3324549"/>
              <a:gd name="connsiteY9" fmla="*/ 1616701 h 2560776"/>
              <a:gd name="connsiteX10" fmla="*/ 610377 w 3324549"/>
              <a:gd name="connsiteY10" fmla="*/ 1471558 h 2560776"/>
              <a:gd name="connsiteX11" fmla="*/ 886149 w 3324549"/>
              <a:gd name="connsiteY11" fmla="*/ 2298872 h 2560776"/>
              <a:gd name="connsiteX12" fmla="*/ 537806 w 3324549"/>
              <a:gd name="connsiteY12" fmla="*/ 2545615 h 2560776"/>
              <a:gd name="connsiteX13" fmla="*/ 145920 w 3324549"/>
              <a:gd name="connsiteY13" fmla="*/ 1936014 h 2560776"/>
              <a:gd name="connsiteX14" fmla="*/ 233006 w 3324549"/>
              <a:gd name="connsiteY14" fmla="*/ 1181272 h 2560776"/>
              <a:gd name="connsiteX15" fmla="*/ 777 w 3324549"/>
              <a:gd name="connsiteY15" fmla="*/ 745844 h 2560776"/>
              <a:gd name="connsiteX16" fmla="*/ 203977 w 3324549"/>
              <a:gd name="connsiteY16" fmla="*/ 194301 h 2560776"/>
              <a:gd name="connsiteX0" fmla="*/ 203977 w 3342420"/>
              <a:gd name="connsiteY0" fmla="*/ 194301 h 2560776"/>
              <a:gd name="connsiteX1" fmla="*/ 1176434 w 3342420"/>
              <a:gd name="connsiteY1" fmla="*/ 34644 h 2560776"/>
              <a:gd name="connsiteX2" fmla="*/ 2613349 w 3342420"/>
              <a:gd name="connsiteY2" fmla="*/ 194301 h 2560776"/>
              <a:gd name="connsiteX3" fmla="*/ 3324549 w 3342420"/>
              <a:gd name="connsiteY3" fmla="*/ 513615 h 2560776"/>
              <a:gd name="connsiteX4" fmla="*/ 3179906 w 3342420"/>
              <a:gd name="connsiteY4" fmla="*/ 977486 h 2560776"/>
              <a:gd name="connsiteX5" fmla="*/ 3014421 w 3342420"/>
              <a:gd name="connsiteY5" fmla="*/ 1248996 h 2560776"/>
              <a:gd name="connsiteX6" fmla="*/ 3342420 w 3342420"/>
              <a:gd name="connsiteY6" fmla="*/ 2006015 h 2560776"/>
              <a:gd name="connsiteX7" fmla="*/ 2642377 w 3342420"/>
              <a:gd name="connsiteY7" fmla="*/ 2545615 h 2560776"/>
              <a:gd name="connsiteX8" fmla="*/ 2192435 w 3342420"/>
              <a:gd name="connsiteY8" fmla="*/ 2153729 h 2560776"/>
              <a:gd name="connsiteX9" fmla="*/ 2177920 w 3342420"/>
              <a:gd name="connsiteY9" fmla="*/ 1616701 h 2560776"/>
              <a:gd name="connsiteX10" fmla="*/ 610377 w 3342420"/>
              <a:gd name="connsiteY10" fmla="*/ 1471558 h 2560776"/>
              <a:gd name="connsiteX11" fmla="*/ 886149 w 3342420"/>
              <a:gd name="connsiteY11" fmla="*/ 2298872 h 2560776"/>
              <a:gd name="connsiteX12" fmla="*/ 537806 w 3342420"/>
              <a:gd name="connsiteY12" fmla="*/ 2545615 h 2560776"/>
              <a:gd name="connsiteX13" fmla="*/ 145920 w 3342420"/>
              <a:gd name="connsiteY13" fmla="*/ 1936014 h 2560776"/>
              <a:gd name="connsiteX14" fmla="*/ 233006 w 3342420"/>
              <a:gd name="connsiteY14" fmla="*/ 1181272 h 2560776"/>
              <a:gd name="connsiteX15" fmla="*/ 777 w 3342420"/>
              <a:gd name="connsiteY15" fmla="*/ 745844 h 2560776"/>
              <a:gd name="connsiteX16" fmla="*/ 203977 w 3342420"/>
              <a:gd name="connsiteY16" fmla="*/ 194301 h 2560776"/>
              <a:gd name="connsiteX0" fmla="*/ 203977 w 3342420"/>
              <a:gd name="connsiteY0" fmla="*/ 194301 h 2560776"/>
              <a:gd name="connsiteX1" fmla="*/ 1176434 w 3342420"/>
              <a:gd name="connsiteY1" fmla="*/ 34644 h 2560776"/>
              <a:gd name="connsiteX2" fmla="*/ 2613349 w 3342420"/>
              <a:gd name="connsiteY2" fmla="*/ 194301 h 2560776"/>
              <a:gd name="connsiteX3" fmla="*/ 3324549 w 3342420"/>
              <a:gd name="connsiteY3" fmla="*/ 513615 h 2560776"/>
              <a:gd name="connsiteX4" fmla="*/ 3179906 w 3342420"/>
              <a:gd name="connsiteY4" fmla="*/ 977486 h 2560776"/>
              <a:gd name="connsiteX5" fmla="*/ 3014421 w 3342420"/>
              <a:gd name="connsiteY5" fmla="*/ 1248996 h 2560776"/>
              <a:gd name="connsiteX6" fmla="*/ 3342420 w 3342420"/>
              <a:gd name="connsiteY6" fmla="*/ 2006015 h 2560776"/>
              <a:gd name="connsiteX7" fmla="*/ 3162418 w 3342420"/>
              <a:gd name="connsiteY7" fmla="*/ 2420389 h 2560776"/>
              <a:gd name="connsiteX8" fmla="*/ 2192435 w 3342420"/>
              <a:gd name="connsiteY8" fmla="*/ 2153729 h 2560776"/>
              <a:gd name="connsiteX9" fmla="*/ 2177920 w 3342420"/>
              <a:gd name="connsiteY9" fmla="*/ 1616701 h 2560776"/>
              <a:gd name="connsiteX10" fmla="*/ 610377 w 3342420"/>
              <a:gd name="connsiteY10" fmla="*/ 1471558 h 2560776"/>
              <a:gd name="connsiteX11" fmla="*/ 886149 w 3342420"/>
              <a:gd name="connsiteY11" fmla="*/ 2298872 h 2560776"/>
              <a:gd name="connsiteX12" fmla="*/ 537806 w 3342420"/>
              <a:gd name="connsiteY12" fmla="*/ 2545615 h 2560776"/>
              <a:gd name="connsiteX13" fmla="*/ 145920 w 3342420"/>
              <a:gd name="connsiteY13" fmla="*/ 1936014 h 2560776"/>
              <a:gd name="connsiteX14" fmla="*/ 233006 w 3342420"/>
              <a:gd name="connsiteY14" fmla="*/ 1181272 h 2560776"/>
              <a:gd name="connsiteX15" fmla="*/ 777 w 3342420"/>
              <a:gd name="connsiteY15" fmla="*/ 745844 h 2560776"/>
              <a:gd name="connsiteX16" fmla="*/ 203977 w 3342420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192435 w 3347385"/>
              <a:gd name="connsiteY8" fmla="*/ 2153729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66215 w 3347385"/>
              <a:gd name="connsiteY8" fmla="*/ 2200689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66215 w 3347385"/>
              <a:gd name="connsiteY8" fmla="*/ 2200689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177920 w 3347385"/>
              <a:gd name="connsiteY9" fmla="*/ 1616701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421688 w 3347385"/>
              <a:gd name="connsiteY9" fmla="*/ 1569740 h 2560776"/>
              <a:gd name="connsiteX10" fmla="*/ 610377 w 3347385"/>
              <a:gd name="connsiteY10" fmla="*/ 1471558 h 2560776"/>
              <a:gd name="connsiteX11" fmla="*/ 886149 w 3347385"/>
              <a:gd name="connsiteY11" fmla="*/ 2298872 h 2560776"/>
              <a:gd name="connsiteX12" fmla="*/ 537806 w 3347385"/>
              <a:gd name="connsiteY12" fmla="*/ 2545615 h 2560776"/>
              <a:gd name="connsiteX13" fmla="*/ 145920 w 3347385"/>
              <a:gd name="connsiteY13" fmla="*/ 1936014 h 2560776"/>
              <a:gd name="connsiteX14" fmla="*/ 233006 w 3347385"/>
              <a:gd name="connsiteY14" fmla="*/ 1181272 h 2560776"/>
              <a:gd name="connsiteX15" fmla="*/ 777 w 3347385"/>
              <a:gd name="connsiteY15" fmla="*/ 745844 h 2560776"/>
              <a:gd name="connsiteX16" fmla="*/ 203977 w 3347385"/>
              <a:gd name="connsiteY16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518387 w 3347385"/>
              <a:gd name="connsiteY9" fmla="*/ 2051594 h 2560776"/>
              <a:gd name="connsiteX10" fmla="*/ 2421688 w 3347385"/>
              <a:gd name="connsiteY10" fmla="*/ 1569740 h 2560776"/>
              <a:gd name="connsiteX11" fmla="*/ 610377 w 3347385"/>
              <a:gd name="connsiteY11" fmla="*/ 1471558 h 2560776"/>
              <a:gd name="connsiteX12" fmla="*/ 886149 w 3347385"/>
              <a:gd name="connsiteY12" fmla="*/ 2298872 h 2560776"/>
              <a:gd name="connsiteX13" fmla="*/ 537806 w 3347385"/>
              <a:gd name="connsiteY13" fmla="*/ 2545615 h 2560776"/>
              <a:gd name="connsiteX14" fmla="*/ 145920 w 3347385"/>
              <a:gd name="connsiteY14" fmla="*/ 1936014 h 2560776"/>
              <a:gd name="connsiteX15" fmla="*/ 233006 w 3347385"/>
              <a:gd name="connsiteY15" fmla="*/ 1181272 h 2560776"/>
              <a:gd name="connsiteX16" fmla="*/ 777 w 3347385"/>
              <a:gd name="connsiteY16" fmla="*/ 745844 h 2560776"/>
              <a:gd name="connsiteX17" fmla="*/ 203977 w 3347385"/>
              <a:gd name="connsiteY17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518387 w 3347385"/>
              <a:gd name="connsiteY9" fmla="*/ 2051594 h 2560776"/>
              <a:gd name="connsiteX10" fmla="*/ 2421688 w 3347385"/>
              <a:gd name="connsiteY10" fmla="*/ 1569740 h 2560776"/>
              <a:gd name="connsiteX11" fmla="*/ 659131 w 3347385"/>
              <a:gd name="connsiteY11" fmla="*/ 1549825 h 2560776"/>
              <a:gd name="connsiteX12" fmla="*/ 886149 w 3347385"/>
              <a:gd name="connsiteY12" fmla="*/ 2298872 h 2560776"/>
              <a:gd name="connsiteX13" fmla="*/ 537806 w 3347385"/>
              <a:gd name="connsiteY13" fmla="*/ 2545615 h 2560776"/>
              <a:gd name="connsiteX14" fmla="*/ 145920 w 3347385"/>
              <a:gd name="connsiteY14" fmla="*/ 1936014 h 2560776"/>
              <a:gd name="connsiteX15" fmla="*/ 233006 w 3347385"/>
              <a:gd name="connsiteY15" fmla="*/ 1181272 h 2560776"/>
              <a:gd name="connsiteX16" fmla="*/ 777 w 3347385"/>
              <a:gd name="connsiteY16" fmla="*/ 745844 h 2560776"/>
              <a:gd name="connsiteX17" fmla="*/ 203977 w 3347385"/>
              <a:gd name="connsiteY17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518387 w 3347385"/>
              <a:gd name="connsiteY9" fmla="*/ 2051594 h 2560776"/>
              <a:gd name="connsiteX10" fmla="*/ 2421688 w 3347385"/>
              <a:gd name="connsiteY10" fmla="*/ 1569740 h 2560776"/>
              <a:gd name="connsiteX11" fmla="*/ 659131 w 3347385"/>
              <a:gd name="connsiteY11" fmla="*/ 1549825 h 2560776"/>
              <a:gd name="connsiteX12" fmla="*/ 886149 w 3347385"/>
              <a:gd name="connsiteY12" fmla="*/ 2298872 h 2560776"/>
              <a:gd name="connsiteX13" fmla="*/ 537806 w 3347385"/>
              <a:gd name="connsiteY13" fmla="*/ 2545615 h 2560776"/>
              <a:gd name="connsiteX14" fmla="*/ 145920 w 3347385"/>
              <a:gd name="connsiteY14" fmla="*/ 1936014 h 2560776"/>
              <a:gd name="connsiteX15" fmla="*/ 233006 w 3347385"/>
              <a:gd name="connsiteY15" fmla="*/ 1181272 h 2560776"/>
              <a:gd name="connsiteX16" fmla="*/ 777 w 3347385"/>
              <a:gd name="connsiteY16" fmla="*/ 745844 h 2560776"/>
              <a:gd name="connsiteX17" fmla="*/ 203977 w 3347385"/>
              <a:gd name="connsiteY17" fmla="*/ 194301 h 2560776"/>
              <a:gd name="connsiteX0" fmla="*/ 203977 w 3347385"/>
              <a:gd name="connsiteY0" fmla="*/ 194301 h 2560776"/>
              <a:gd name="connsiteX1" fmla="*/ 1176434 w 3347385"/>
              <a:gd name="connsiteY1" fmla="*/ 34644 h 2560776"/>
              <a:gd name="connsiteX2" fmla="*/ 2613349 w 3347385"/>
              <a:gd name="connsiteY2" fmla="*/ 194301 h 2560776"/>
              <a:gd name="connsiteX3" fmla="*/ 3324549 w 3347385"/>
              <a:gd name="connsiteY3" fmla="*/ 513615 h 2560776"/>
              <a:gd name="connsiteX4" fmla="*/ 3179906 w 3347385"/>
              <a:gd name="connsiteY4" fmla="*/ 977486 h 2560776"/>
              <a:gd name="connsiteX5" fmla="*/ 3014421 w 3347385"/>
              <a:gd name="connsiteY5" fmla="*/ 1248996 h 2560776"/>
              <a:gd name="connsiteX6" fmla="*/ 3342420 w 3347385"/>
              <a:gd name="connsiteY6" fmla="*/ 2006015 h 2560776"/>
              <a:gd name="connsiteX7" fmla="*/ 3162418 w 3347385"/>
              <a:gd name="connsiteY7" fmla="*/ 2420389 h 2560776"/>
              <a:gd name="connsiteX8" fmla="*/ 2598717 w 3347385"/>
              <a:gd name="connsiteY8" fmla="*/ 2153730 h 2560776"/>
              <a:gd name="connsiteX9" fmla="*/ 2518387 w 3347385"/>
              <a:gd name="connsiteY9" fmla="*/ 2051594 h 2560776"/>
              <a:gd name="connsiteX10" fmla="*/ 2421688 w 3347385"/>
              <a:gd name="connsiteY10" fmla="*/ 1569740 h 2560776"/>
              <a:gd name="connsiteX11" fmla="*/ 659131 w 3347385"/>
              <a:gd name="connsiteY11" fmla="*/ 1549825 h 2560776"/>
              <a:gd name="connsiteX12" fmla="*/ 886149 w 3347385"/>
              <a:gd name="connsiteY12" fmla="*/ 2298872 h 2560776"/>
              <a:gd name="connsiteX13" fmla="*/ 537806 w 3347385"/>
              <a:gd name="connsiteY13" fmla="*/ 2545615 h 2560776"/>
              <a:gd name="connsiteX14" fmla="*/ 145920 w 3347385"/>
              <a:gd name="connsiteY14" fmla="*/ 1936014 h 2560776"/>
              <a:gd name="connsiteX15" fmla="*/ 233006 w 3347385"/>
              <a:gd name="connsiteY15" fmla="*/ 1181272 h 2560776"/>
              <a:gd name="connsiteX16" fmla="*/ 777 w 3347385"/>
              <a:gd name="connsiteY16" fmla="*/ 745844 h 2560776"/>
              <a:gd name="connsiteX17" fmla="*/ 203977 w 3347385"/>
              <a:gd name="connsiteY17" fmla="*/ 194301 h 2560776"/>
              <a:gd name="connsiteX0" fmla="*/ 203977 w 3347385"/>
              <a:gd name="connsiteY0" fmla="*/ 194301 h 2555222"/>
              <a:gd name="connsiteX1" fmla="*/ 1176434 w 3347385"/>
              <a:gd name="connsiteY1" fmla="*/ 34644 h 2555222"/>
              <a:gd name="connsiteX2" fmla="*/ 2613349 w 3347385"/>
              <a:gd name="connsiteY2" fmla="*/ 194301 h 2555222"/>
              <a:gd name="connsiteX3" fmla="*/ 3324549 w 3347385"/>
              <a:gd name="connsiteY3" fmla="*/ 513615 h 2555222"/>
              <a:gd name="connsiteX4" fmla="*/ 3179906 w 3347385"/>
              <a:gd name="connsiteY4" fmla="*/ 977486 h 2555222"/>
              <a:gd name="connsiteX5" fmla="*/ 3014421 w 3347385"/>
              <a:gd name="connsiteY5" fmla="*/ 1248996 h 2555222"/>
              <a:gd name="connsiteX6" fmla="*/ 3342420 w 3347385"/>
              <a:gd name="connsiteY6" fmla="*/ 2006015 h 2555222"/>
              <a:gd name="connsiteX7" fmla="*/ 3162418 w 3347385"/>
              <a:gd name="connsiteY7" fmla="*/ 2420389 h 2555222"/>
              <a:gd name="connsiteX8" fmla="*/ 2598717 w 3347385"/>
              <a:gd name="connsiteY8" fmla="*/ 2153730 h 2555222"/>
              <a:gd name="connsiteX9" fmla="*/ 2518387 w 3347385"/>
              <a:gd name="connsiteY9" fmla="*/ 2051594 h 2555222"/>
              <a:gd name="connsiteX10" fmla="*/ 2421688 w 3347385"/>
              <a:gd name="connsiteY10" fmla="*/ 1569740 h 2555222"/>
              <a:gd name="connsiteX11" fmla="*/ 659131 w 3347385"/>
              <a:gd name="connsiteY11" fmla="*/ 1549825 h 2555222"/>
              <a:gd name="connsiteX12" fmla="*/ 886149 w 3347385"/>
              <a:gd name="connsiteY12" fmla="*/ 2189299 h 2555222"/>
              <a:gd name="connsiteX13" fmla="*/ 537806 w 3347385"/>
              <a:gd name="connsiteY13" fmla="*/ 2545615 h 2555222"/>
              <a:gd name="connsiteX14" fmla="*/ 145920 w 3347385"/>
              <a:gd name="connsiteY14" fmla="*/ 1936014 h 2555222"/>
              <a:gd name="connsiteX15" fmla="*/ 233006 w 3347385"/>
              <a:gd name="connsiteY15" fmla="*/ 1181272 h 2555222"/>
              <a:gd name="connsiteX16" fmla="*/ 777 w 3347385"/>
              <a:gd name="connsiteY16" fmla="*/ 745844 h 2555222"/>
              <a:gd name="connsiteX17" fmla="*/ 203977 w 3347385"/>
              <a:gd name="connsiteY17" fmla="*/ 194301 h 2555222"/>
              <a:gd name="connsiteX0" fmla="*/ 203977 w 3347385"/>
              <a:gd name="connsiteY0" fmla="*/ 194301 h 2555222"/>
              <a:gd name="connsiteX1" fmla="*/ 1176434 w 3347385"/>
              <a:gd name="connsiteY1" fmla="*/ 34644 h 2555222"/>
              <a:gd name="connsiteX2" fmla="*/ 2613349 w 3347385"/>
              <a:gd name="connsiteY2" fmla="*/ 194301 h 2555222"/>
              <a:gd name="connsiteX3" fmla="*/ 3324549 w 3347385"/>
              <a:gd name="connsiteY3" fmla="*/ 513615 h 2555222"/>
              <a:gd name="connsiteX4" fmla="*/ 3179906 w 3347385"/>
              <a:gd name="connsiteY4" fmla="*/ 977486 h 2555222"/>
              <a:gd name="connsiteX5" fmla="*/ 3014421 w 3347385"/>
              <a:gd name="connsiteY5" fmla="*/ 1248996 h 2555222"/>
              <a:gd name="connsiteX6" fmla="*/ 3342420 w 3347385"/>
              <a:gd name="connsiteY6" fmla="*/ 2006015 h 2555222"/>
              <a:gd name="connsiteX7" fmla="*/ 3162418 w 3347385"/>
              <a:gd name="connsiteY7" fmla="*/ 2420389 h 2555222"/>
              <a:gd name="connsiteX8" fmla="*/ 2598717 w 3347385"/>
              <a:gd name="connsiteY8" fmla="*/ 2153730 h 2555222"/>
              <a:gd name="connsiteX9" fmla="*/ 2518387 w 3347385"/>
              <a:gd name="connsiteY9" fmla="*/ 2051594 h 2555222"/>
              <a:gd name="connsiteX10" fmla="*/ 2421688 w 3347385"/>
              <a:gd name="connsiteY10" fmla="*/ 1569740 h 2555222"/>
              <a:gd name="connsiteX11" fmla="*/ 659131 w 3347385"/>
              <a:gd name="connsiteY11" fmla="*/ 1549825 h 2555222"/>
              <a:gd name="connsiteX12" fmla="*/ 886149 w 3347385"/>
              <a:gd name="connsiteY12" fmla="*/ 2189299 h 2555222"/>
              <a:gd name="connsiteX13" fmla="*/ 537806 w 3347385"/>
              <a:gd name="connsiteY13" fmla="*/ 2545615 h 2555222"/>
              <a:gd name="connsiteX14" fmla="*/ 145920 w 3347385"/>
              <a:gd name="connsiteY14" fmla="*/ 1936014 h 2555222"/>
              <a:gd name="connsiteX15" fmla="*/ 233006 w 3347385"/>
              <a:gd name="connsiteY15" fmla="*/ 1181272 h 2555222"/>
              <a:gd name="connsiteX16" fmla="*/ 777 w 3347385"/>
              <a:gd name="connsiteY16" fmla="*/ 745844 h 2555222"/>
              <a:gd name="connsiteX17" fmla="*/ 203977 w 3347385"/>
              <a:gd name="connsiteY17" fmla="*/ 194301 h 2555222"/>
              <a:gd name="connsiteX0" fmla="*/ 203977 w 3347385"/>
              <a:gd name="connsiteY0" fmla="*/ 194301 h 2555222"/>
              <a:gd name="connsiteX1" fmla="*/ 1176434 w 3347385"/>
              <a:gd name="connsiteY1" fmla="*/ 34644 h 2555222"/>
              <a:gd name="connsiteX2" fmla="*/ 2613349 w 3347385"/>
              <a:gd name="connsiteY2" fmla="*/ 194301 h 2555222"/>
              <a:gd name="connsiteX3" fmla="*/ 3324549 w 3347385"/>
              <a:gd name="connsiteY3" fmla="*/ 513615 h 2555222"/>
              <a:gd name="connsiteX4" fmla="*/ 3179906 w 3347385"/>
              <a:gd name="connsiteY4" fmla="*/ 977486 h 2555222"/>
              <a:gd name="connsiteX5" fmla="*/ 3014421 w 3347385"/>
              <a:gd name="connsiteY5" fmla="*/ 1248996 h 2555222"/>
              <a:gd name="connsiteX6" fmla="*/ 3342420 w 3347385"/>
              <a:gd name="connsiteY6" fmla="*/ 2006015 h 2555222"/>
              <a:gd name="connsiteX7" fmla="*/ 3162418 w 3347385"/>
              <a:gd name="connsiteY7" fmla="*/ 2420389 h 2555222"/>
              <a:gd name="connsiteX8" fmla="*/ 2598717 w 3347385"/>
              <a:gd name="connsiteY8" fmla="*/ 2153730 h 2555222"/>
              <a:gd name="connsiteX9" fmla="*/ 2518387 w 3347385"/>
              <a:gd name="connsiteY9" fmla="*/ 2051594 h 2555222"/>
              <a:gd name="connsiteX10" fmla="*/ 2421688 w 3347385"/>
              <a:gd name="connsiteY10" fmla="*/ 1569740 h 2555222"/>
              <a:gd name="connsiteX11" fmla="*/ 659131 w 3347385"/>
              <a:gd name="connsiteY11" fmla="*/ 1549825 h 2555222"/>
              <a:gd name="connsiteX12" fmla="*/ 886149 w 3347385"/>
              <a:gd name="connsiteY12" fmla="*/ 2189299 h 2555222"/>
              <a:gd name="connsiteX13" fmla="*/ 537806 w 3347385"/>
              <a:gd name="connsiteY13" fmla="*/ 2545615 h 2555222"/>
              <a:gd name="connsiteX14" fmla="*/ 145920 w 3347385"/>
              <a:gd name="connsiteY14" fmla="*/ 1936014 h 2555222"/>
              <a:gd name="connsiteX15" fmla="*/ 233006 w 3347385"/>
              <a:gd name="connsiteY15" fmla="*/ 1181272 h 2555222"/>
              <a:gd name="connsiteX16" fmla="*/ 777 w 3347385"/>
              <a:gd name="connsiteY16" fmla="*/ 745844 h 2555222"/>
              <a:gd name="connsiteX17" fmla="*/ 203977 w 3347385"/>
              <a:gd name="connsiteY17" fmla="*/ 194301 h 2555222"/>
              <a:gd name="connsiteX0" fmla="*/ 203977 w 3347385"/>
              <a:gd name="connsiteY0" fmla="*/ 194301 h 2451203"/>
              <a:gd name="connsiteX1" fmla="*/ 1176434 w 3347385"/>
              <a:gd name="connsiteY1" fmla="*/ 34644 h 2451203"/>
              <a:gd name="connsiteX2" fmla="*/ 2613349 w 3347385"/>
              <a:gd name="connsiteY2" fmla="*/ 194301 h 2451203"/>
              <a:gd name="connsiteX3" fmla="*/ 3324549 w 3347385"/>
              <a:gd name="connsiteY3" fmla="*/ 513615 h 2451203"/>
              <a:gd name="connsiteX4" fmla="*/ 3179906 w 3347385"/>
              <a:gd name="connsiteY4" fmla="*/ 977486 h 2451203"/>
              <a:gd name="connsiteX5" fmla="*/ 3014421 w 3347385"/>
              <a:gd name="connsiteY5" fmla="*/ 1248996 h 2451203"/>
              <a:gd name="connsiteX6" fmla="*/ 3342420 w 3347385"/>
              <a:gd name="connsiteY6" fmla="*/ 2006015 h 2451203"/>
              <a:gd name="connsiteX7" fmla="*/ 3162418 w 3347385"/>
              <a:gd name="connsiteY7" fmla="*/ 2420389 h 2451203"/>
              <a:gd name="connsiteX8" fmla="*/ 2598717 w 3347385"/>
              <a:gd name="connsiteY8" fmla="*/ 2153730 h 2451203"/>
              <a:gd name="connsiteX9" fmla="*/ 2518387 w 3347385"/>
              <a:gd name="connsiteY9" fmla="*/ 2051594 h 2451203"/>
              <a:gd name="connsiteX10" fmla="*/ 2421688 w 3347385"/>
              <a:gd name="connsiteY10" fmla="*/ 1569740 h 2451203"/>
              <a:gd name="connsiteX11" fmla="*/ 659131 w 3347385"/>
              <a:gd name="connsiteY11" fmla="*/ 1549825 h 2451203"/>
              <a:gd name="connsiteX12" fmla="*/ 886149 w 3347385"/>
              <a:gd name="connsiteY12" fmla="*/ 2189299 h 2451203"/>
              <a:gd name="connsiteX13" fmla="*/ 537806 w 3347385"/>
              <a:gd name="connsiteY13" fmla="*/ 2436042 h 2451203"/>
              <a:gd name="connsiteX14" fmla="*/ 145920 w 3347385"/>
              <a:gd name="connsiteY14" fmla="*/ 1936014 h 2451203"/>
              <a:gd name="connsiteX15" fmla="*/ 233006 w 3347385"/>
              <a:gd name="connsiteY15" fmla="*/ 1181272 h 2451203"/>
              <a:gd name="connsiteX16" fmla="*/ 777 w 3347385"/>
              <a:gd name="connsiteY16" fmla="*/ 745844 h 2451203"/>
              <a:gd name="connsiteX17" fmla="*/ 203977 w 3347385"/>
              <a:gd name="connsiteY17" fmla="*/ 194301 h 2451203"/>
              <a:gd name="connsiteX0" fmla="*/ 203977 w 3347385"/>
              <a:gd name="connsiteY0" fmla="*/ 194301 h 2451203"/>
              <a:gd name="connsiteX1" fmla="*/ 1176434 w 3347385"/>
              <a:gd name="connsiteY1" fmla="*/ 34644 h 2451203"/>
              <a:gd name="connsiteX2" fmla="*/ 2613349 w 3347385"/>
              <a:gd name="connsiteY2" fmla="*/ 194301 h 2451203"/>
              <a:gd name="connsiteX3" fmla="*/ 3324549 w 3347385"/>
              <a:gd name="connsiteY3" fmla="*/ 513615 h 2451203"/>
              <a:gd name="connsiteX4" fmla="*/ 3179906 w 3347385"/>
              <a:gd name="connsiteY4" fmla="*/ 977486 h 2451203"/>
              <a:gd name="connsiteX5" fmla="*/ 3014421 w 3347385"/>
              <a:gd name="connsiteY5" fmla="*/ 1248996 h 2451203"/>
              <a:gd name="connsiteX6" fmla="*/ 3342420 w 3347385"/>
              <a:gd name="connsiteY6" fmla="*/ 2006015 h 2451203"/>
              <a:gd name="connsiteX7" fmla="*/ 3162418 w 3347385"/>
              <a:gd name="connsiteY7" fmla="*/ 2420389 h 2451203"/>
              <a:gd name="connsiteX8" fmla="*/ 2598717 w 3347385"/>
              <a:gd name="connsiteY8" fmla="*/ 2153730 h 2451203"/>
              <a:gd name="connsiteX9" fmla="*/ 2518387 w 3347385"/>
              <a:gd name="connsiteY9" fmla="*/ 2051594 h 2451203"/>
              <a:gd name="connsiteX10" fmla="*/ 2421688 w 3347385"/>
              <a:gd name="connsiteY10" fmla="*/ 1569740 h 2451203"/>
              <a:gd name="connsiteX11" fmla="*/ 659131 w 3347385"/>
              <a:gd name="connsiteY11" fmla="*/ 1549825 h 2451203"/>
              <a:gd name="connsiteX12" fmla="*/ 886149 w 3347385"/>
              <a:gd name="connsiteY12" fmla="*/ 2189299 h 2451203"/>
              <a:gd name="connsiteX13" fmla="*/ 537806 w 3347385"/>
              <a:gd name="connsiteY13" fmla="*/ 2436042 h 2451203"/>
              <a:gd name="connsiteX14" fmla="*/ 48412 w 3347385"/>
              <a:gd name="connsiteY14" fmla="*/ 1936014 h 2451203"/>
              <a:gd name="connsiteX15" fmla="*/ 233006 w 3347385"/>
              <a:gd name="connsiteY15" fmla="*/ 1181272 h 2451203"/>
              <a:gd name="connsiteX16" fmla="*/ 777 w 3347385"/>
              <a:gd name="connsiteY16" fmla="*/ 745844 h 2451203"/>
              <a:gd name="connsiteX17" fmla="*/ 203977 w 3347385"/>
              <a:gd name="connsiteY17" fmla="*/ 194301 h 2451203"/>
              <a:gd name="connsiteX0" fmla="*/ 232045 w 3375453"/>
              <a:gd name="connsiteY0" fmla="*/ 194301 h 2451203"/>
              <a:gd name="connsiteX1" fmla="*/ 1204502 w 3375453"/>
              <a:gd name="connsiteY1" fmla="*/ 34644 h 2451203"/>
              <a:gd name="connsiteX2" fmla="*/ 2641417 w 3375453"/>
              <a:gd name="connsiteY2" fmla="*/ 194301 h 2451203"/>
              <a:gd name="connsiteX3" fmla="*/ 3352617 w 3375453"/>
              <a:gd name="connsiteY3" fmla="*/ 513615 h 2451203"/>
              <a:gd name="connsiteX4" fmla="*/ 3207974 w 3375453"/>
              <a:gd name="connsiteY4" fmla="*/ 977486 h 2451203"/>
              <a:gd name="connsiteX5" fmla="*/ 3042489 w 3375453"/>
              <a:gd name="connsiteY5" fmla="*/ 1248996 h 2451203"/>
              <a:gd name="connsiteX6" fmla="*/ 3370488 w 3375453"/>
              <a:gd name="connsiteY6" fmla="*/ 2006015 h 2451203"/>
              <a:gd name="connsiteX7" fmla="*/ 3190486 w 3375453"/>
              <a:gd name="connsiteY7" fmla="*/ 2420389 h 2451203"/>
              <a:gd name="connsiteX8" fmla="*/ 2626785 w 3375453"/>
              <a:gd name="connsiteY8" fmla="*/ 2153730 h 2451203"/>
              <a:gd name="connsiteX9" fmla="*/ 2546455 w 3375453"/>
              <a:gd name="connsiteY9" fmla="*/ 2051594 h 2451203"/>
              <a:gd name="connsiteX10" fmla="*/ 2449756 w 3375453"/>
              <a:gd name="connsiteY10" fmla="*/ 1569740 h 2451203"/>
              <a:gd name="connsiteX11" fmla="*/ 687199 w 3375453"/>
              <a:gd name="connsiteY11" fmla="*/ 1549825 h 2451203"/>
              <a:gd name="connsiteX12" fmla="*/ 914217 w 3375453"/>
              <a:gd name="connsiteY12" fmla="*/ 2189299 h 2451203"/>
              <a:gd name="connsiteX13" fmla="*/ 565874 w 3375453"/>
              <a:gd name="connsiteY13" fmla="*/ 2436042 h 2451203"/>
              <a:gd name="connsiteX14" fmla="*/ 76480 w 3375453"/>
              <a:gd name="connsiteY14" fmla="*/ 1936014 h 2451203"/>
              <a:gd name="connsiteX15" fmla="*/ 66059 w 3375453"/>
              <a:gd name="connsiteY15" fmla="*/ 1212579 h 2451203"/>
              <a:gd name="connsiteX16" fmla="*/ 28845 w 3375453"/>
              <a:gd name="connsiteY16" fmla="*/ 745844 h 2451203"/>
              <a:gd name="connsiteX17" fmla="*/ 232045 w 3375453"/>
              <a:gd name="connsiteY17" fmla="*/ 194301 h 2451203"/>
              <a:gd name="connsiteX0" fmla="*/ 207081 w 3350489"/>
              <a:gd name="connsiteY0" fmla="*/ 194301 h 2451203"/>
              <a:gd name="connsiteX1" fmla="*/ 1179538 w 3350489"/>
              <a:gd name="connsiteY1" fmla="*/ 34644 h 2451203"/>
              <a:gd name="connsiteX2" fmla="*/ 2616453 w 3350489"/>
              <a:gd name="connsiteY2" fmla="*/ 194301 h 2451203"/>
              <a:gd name="connsiteX3" fmla="*/ 3327653 w 3350489"/>
              <a:gd name="connsiteY3" fmla="*/ 513615 h 2451203"/>
              <a:gd name="connsiteX4" fmla="*/ 3183010 w 3350489"/>
              <a:gd name="connsiteY4" fmla="*/ 977486 h 2451203"/>
              <a:gd name="connsiteX5" fmla="*/ 3017525 w 3350489"/>
              <a:gd name="connsiteY5" fmla="*/ 1248996 h 2451203"/>
              <a:gd name="connsiteX6" fmla="*/ 3345524 w 3350489"/>
              <a:gd name="connsiteY6" fmla="*/ 2006015 h 2451203"/>
              <a:gd name="connsiteX7" fmla="*/ 3165522 w 3350489"/>
              <a:gd name="connsiteY7" fmla="*/ 2420389 h 2451203"/>
              <a:gd name="connsiteX8" fmla="*/ 2601821 w 3350489"/>
              <a:gd name="connsiteY8" fmla="*/ 2153730 h 2451203"/>
              <a:gd name="connsiteX9" fmla="*/ 2521491 w 3350489"/>
              <a:gd name="connsiteY9" fmla="*/ 2051594 h 2451203"/>
              <a:gd name="connsiteX10" fmla="*/ 2424792 w 3350489"/>
              <a:gd name="connsiteY10" fmla="*/ 1569740 h 2451203"/>
              <a:gd name="connsiteX11" fmla="*/ 662235 w 3350489"/>
              <a:gd name="connsiteY11" fmla="*/ 1549825 h 2451203"/>
              <a:gd name="connsiteX12" fmla="*/ 889253 w 3350489"/>
              <a:gd name="connsiteY12" fmla="*/ 2189299 h 2451203"/>
              <a:gd name="connsiteX13" fmla="*/ 540910 w 3350489"/>
              <a:gd name="connsiteY13" fmla="*/ 2436042 h 2451203"/>
              <a:gd name="connsiteX14" fmla="*/ 51516 w 3350489"/>
              <a:gd name="connsiteY14" fmla="*/ 1936014 h 2451203"/>
              <a:gd name="connsiteX15" fmla="*/ 89849 w 3350489"/>
              <a:gd name="connsiteY15" fmla="*/ 1149965 h 2451203"/>
              <a:gd name="connsiteX16" fmla="*/ 3881 w 3350489"/>
              <a:gd name="connsiteY16" fmla="*/ 745844 h 2451203"/>
              <a:gd name="connsiteX17" fmla="*/ 207081 w 3350489"/>
              <a:gd name="connsiteY17" fmla="*/ 194301 h 2451203"/>
              <a:gd name="connsiteX0" fmla="*/ 236046 w 3379454"/>
              <a:gd name="connsiteY0" fmla="*/ 194301 h 2451203"/>
              <a:gd name="connsiteX1" fmla="*/ 1208503 w 3379454"/>
              <a:gd name="connsiteY1" fmla="*/ 34644 h 2451203"/>
              <a:gd name="connsiteX2" fmla="*/ 2645418 w 3379454"/>
              <a:gd name="connsiteY2" fmla="*/ 194301 h 2451203"/>
              <a:gd name="connsiteX3" fmla="*/ 3356618 w 3379454"/>
              <a:gd name="connsiteY3" fmla="*/ 513615 h 2451203"/>
              <a:gd name="connsiteX4" fmla="*/ 3211975 w 3379454"/>
              <a:gd name="connsiteY4" fmla="*/ 977486 h 2451203"/>
              <a:gd name="connsiteX5" fmla="*/ 3046490 w 3379454"/>
              <a:gd name="connsiteY5" fmla="*/ 1248996 h 2451203"/>
              <a:gd name="connsiteX6" fmla="*/ 3374489 w 3379454"/>
              <a:gd name="connsiteY6" fmla="*/ 2006015 h 2451203"/>
              <a:gd name="connsiteX7" fmla="*/ 3194487 w 3379454"/>
              <a:gd name="connsiteY7" fmla="*/ 2420389 h 2451203"/>
              <a:gd name="connsiteX8" fmla="*/ 2630786 w 3379454"/>
              <a:gd name="connsiteY8" fmla="*/ 2153730 h 2451203"/>
              <a:gd name="connsiteX9" fmla="*/ 2550456 w 3379454"/>
              <a:gd name="connsiteY9" fmla="*/ 2051594 h 2451203"/>
              <a:gd name="connsiteX10" fmla="*/ 2453757 w 3379454"/>
              <a:gd name="connsiteY10" fmla="*/ 1569740 h 2451203"/>
              <a:gd name="connsiteX11" fmla="*/ 691200 w 3379454"/>
              <a:gd name="connsiteY11" fmla="*/ 1549825 h 2451203"/>
              <a:gd name="connsiteX12" fmla="*/ 918218 w 3379454"/>
              <a:gd name="connsiteY12" fmla="*/ 2189299 h 2451203"/>
              <a:gd name="connsiteX13" fmla="*/ 569875 w 3379454"/>
              <a:gd name="connsiteY13" fmla="*/ 2436042 h 2451203"/>
              <a:gd name="connsiteX14" fmla="*/ 80481 w 3379454"/>
              <a:gd name="connsiteY14" fmla="*/ 1936014 h 2451203"/>
              <a:gd name="connsiteX15" fmla="*/ 118814 w 3379454"/>
              <a:gd name="connsiteY15" fmla="*/ 1149965 h 2451203"/>
              <a:gd name="connsiteX16" fmla="*/ 343 w 3379454"/>
              <a:gd name="connsiteY16" fmla="*/ 698883 h 2451203"/>
              <a:gd name="connsiteX17" fmla="*/ 236046 w 3379454"/>
              <a:gd name="connsiteY17" fmla="*/ 194301 h 2451203"/>
              <a:gd name="connsiteX0" fmla="*/ 236046 w 3379454"/>
              <a:gd name="connsiteY0" fmla="*/ 192348 h 2449250"/>
              <a:gd name="connsiteX1" fmla="*/ 1208503 w 3379454"/>
              <a:gd name="connsiteY1" fmla="*/ 32691 h 2449250"/>
              <a:gd name="connsiteX2" fmla="*/ 2645418 w 3379454"/>
              <a:gd name="connsiteY2" fmla="*/ 192348 h 2449250"/>
              <a:gd name="connsiteX3" fmla="*/ 3356618 w 3379454"/>
              <a:gd name="connsiteY3" fmla="*/ 511662 h 2449250"/>
              <a:gd name="connsiteX4" fmla="*/ 3211975 w 3379454"/>
              <a:gd name="connsiteY4" fmla="*/ 975533 h 2449250"/>
              <a:gd name="connsiteX5" fmla="*/ 3046490 w 3379454"/>
              <a:gd name="connsiteY5" fmla="*/ 1247043 h 2449250"/>
              <a:gd name="connsiteX6" fmla="*/ 3374489 w 3379454"/>
              <a:gd name="connsiteY6" fmla="*/ 2004062 h 2449250"/>
              <a:gd name="connsiteX7" fmla="*/ 3194487 w 3379454"/>
              <a:gd name="connsiteY7" fmla="*/ 2418436 h 2449250"/>
              <a:gd name="connsiteX8" fmla="*/ 2630786 w 3379454"/>
              <a:gd name="connsiteY8" fmla="*/ 2151777 h 2449250"/>
              <a:gd name="connsiteX9" fmla="*/ 2550456 w 3379454"/>
              <a:gd name="connsiteY9" fmla="*/ 2049641 h 2449250"/>
              <a:gd name="connsiteX10" fmla="*/ 2453757 w 3379454"/>
              <a:gd name="connsiteY10" fmla="*/ 1567787 h 2449250"/>
              <a:gd name="connsiteX11" fmla="*/ 691200 w 3379454"/>
              <a:gd name="connsiteY11" fmla="*/ 1547872 h 2449250"/>
              <a:gd name="connsiteX12" fmla="*/ 918218 w 3379454"/>
              <a:gd name="connsiteY12" fmla="*/ 2187346 h 2449250"/>
              <a:gd name="connsiteX13" fmla="*/ 569875 w 3379454"/>
              <a:gd name="connsiteY13" fmla="*/ 2434089 h 2449250"/>
              <a:gd name="connsiteX14" fmla="*/ 80481 w 3379454"/>
              <a:gd name="connsiteY14" fmla="*/ 1934061 h 2449250"/>
              <a:gd name="connsiteX15" fmla="*/ 118814 w 3379454"/>
              <a:gd name="connsiteY15" fmla="*/ 1148012 h 2449250"/>
              <a:gd name="connsiteX16" fmla="*/ 343 w 3379454"/>
              <a:gd name="connsiteY16" fmla="*/ 696930 h 2449250"/>
              <a:gd name="connsiteX17" fmla="*/ 236046 w 3379454"/>
              <a:gd name="connsiteY17" fmla="*/ 192348 h 2449250"/>
              <a:gd name="connsiteX0" fmla="*/ 236046 w 3379454"/>
              <a:gd name="connsiteY0" fmla="*/ 159657 h 2416559"/>
              <a:gd name="connsiteX1" fmla="*/ 1208503 w 3379454"/>
              <a:gd name="connsiteY1" fmla="*/ 0 h 2416559"/>
              <a:gd name="connsiteX2" fmla="*/ 2645418 w 3379454"/>
              <a:gd name="connsiteY2" fmla="*/ 159657 h 2416559"/>
              <a:gd name="connsiteX3" fmla="*/ 3356618 w 3379454"/>
              <a:gd name="connsiteY3" fmla="*/ 478971 h 2416559"/>
              <a:gd name="connsiteX4" fmla="*/ 3211975 w 3379454"/>
              <a:gd name="connsiteY4" fmla="*/ 942842 h 2416559"/>
              <a:gd name="connsiteX5" fmla="*/ 3046490 w 3379454"/>
              <a:gd name="connsiteY5" fmla="*/ 1214352 h 2416559"/>
              <a:gd name="connsiteX6" fmla="*/ 3374489 w 3379454"/>
              <a:gd name="connsiteY6" fmla="*/ 1971371 h 2416559"/>
              <a:gd name="connsiteX7" fmla="*/ 3194487 w 3379454"/>
              <a:gd name="connsiteY7" fmla="*/ 2385745 h 2416559"/>
              <a:gd name="connsiteX8" fmla="*/ 2630786 w 3379454"/>
              <a:gd name="connsiteY8" fmla="*/ 2119086 h 2416559"/>
              <a:gd name="connsiteX9" fmla="*/ 2550456 w 3379454"/>
              <a:gd name="connsiteY9" fmla="*/ 2016950 h 2416559"/>
              <a:gd name="connsiteX10" fmla="*/ 2453757 w 3379454"/>
              <a:gd name="connsiteY10" fmla="*/ 1535096 h 2416559"/>
              <a:gd name="connsiteX11" fmla="*/ 691200 w 3379454"/>
              <a:gd name="connsiteY11" fmla="*/ 1515181 h 2416559"/>
              <a:gd name="connsiteX12" fmla="*/ 918218 w 3379454"/>
              <a:gd name="connsiteY12" fmla="*/ 2154655 h 2416559"/>
              <a:gd name="connsiteX13" fmla="*/ 569875 w 3379454"/>
              <a:gd name="connsiteY13" fmla="*/ 2401398 h 2416559"/>
              <a:gd name="connsiteX14" fmla="*/ 80481 w 3379454"/>
              <a:gd name="connsiteY14" fmla="*/ 1901370 h 2416559"/>
              <a:gd name="connsiteX15" fmla="*/ 118814 w 3379454"/>
              <a:gd name="connsiteY15" fmla="*/ 1115321 h 2416559"/>
              <a:gd name="connsiteX16" fmla="*/ 343 w 3379454"/>
              <a:gd name="connsiteY16" fmla="*/ 664239 h 2416559"/>
              <a:gd name="connsiteX17" fmla="*/ 236046 w 3379454"/>
              <a:gd name="connsiteY17" fmla="*/ 159657 h 2416559"/>
              <a:gd name="connsiteX0" fmla="*/ 236046 w 3379454"/>
              <a:gd name="connsiteY0" fmla="*/ 112697 h 2369599"/>
              <a:gd name="connsiteX1" fmla="*/ 1582283 w 3379454"/>
              <a:gd name="connsiteY1" fmla="*/ 0 h 2369599"/>
              <a:gd name="connsiteX2" fmla="*/ 2645418 w 3379454"/>
              <a:gd name="connsiteY2" fmla="*/ 112697 h 2369599"/>
              <a:gd name="connsiteX3" fmla="*/ 3356618 w 3379454"/>
              <a:gd name="connsiteY3" fmla="*/ 432011 h 2369599"/>
              <a:gd name="connsiteX4" fmla="*/ 3211975 w 3379454"/>
              <a:gd name="connsiteY4" fmla="*/ 895882 h 2369599"/>
              <a:gd name="connsiteX5" fmla="*/ 3046490 w 3379454"/>
              <a:gd name="connsiteY5" fmla="*/ 1167392 h 2369599"/>
              <a:gd name="connsiteX6" fmla="*/ 3374489 w 3379454"/>
              <a:gd name="connsiteY6" fmla="*/ 1924411 h 2369599"/>
              <a:gd name="connsiteX7" fmla="*/ 3194487 w 3379454"/>
              <a:gd name="connsiteY7" fmla="*/ 2338785 h 2369599"/>
              <a:gd name="connsiteX8" fmla="*/ 2630786 w 3379454"/>
              <a:gd name="connsiteY8" fmla="*/ 2072126 h 2369599"/>
              <a:gd name="connsiteX9" fmla="*/ 2550456 w 3379454"/>
              <a:gd name="connsiteY9" fmla="*/ 1969990 h 2369599"/>
              <a:gd name="connsiteX10" fmla="*/ 2453757 w 3379454"/>
              <a:gd name="connsiteY10" fmla="*/ 1488136 h 2369599"/>
              <a:gd name="connsiteX11" fmla="*/ 691200 w 3379454"/>
              <a:gd name="connsiteY11" fmla="*/ 1468221 h 2369599"/>
              <a:gd name="connsiteX12" fmla="*/ 918218 w 3379454"/>
              <a:gd name="connsiteY12" fmla="*/ 2107695 h 2369599"/>
              <a:gd name="connsiteX13" fmla="*/ 569875 w 3379454"/>
              <a:gd name="connsiteY13" fmla="*/ 2354438 h 2369599"/>
              <a:gd name="connsiteX14" fmla="*/ 80481 w 3379454"/>
              <a:gd name="connsiteY14" fmla="*/ 1854410 h 2369599"/>
              <a:gd name="connsiteX15" fmla="*/ 118814 w 3379454"/>
              <a:gd name="connsiteY15" fmla="*/ 1068361 h 2369599"/>
              <a:gd name="connsiteX16" fmla="*/ 343 w 3379454"/>
              <a:gd name="connsiteY16" fmla="*/ 617279 h 2369599"/>
              <a:gd name="connsiteX17" fmla="*/ 236046 w 3379454"/>
              <a:gd name="connsiteY17" fmla="*/ 112697 h 2369599"/>
              <a:gd name="connsiteX0" fmla="*/ 236046 w 3379454"/>
              <a:gd name="connsiteY0" fmla="*/ 126076 h 2382978"/>
              <a:gd name="connsiteX1" fmla="*/ 1582283 w 3379454"/>
              <a:gd name="connsiteY1" fmla="*/ 13379 h 2382978"/>
              <a:gd name="connsiteX2" fmla="*/ 2645418 w 3379454"/>
              <a:gd name="connsiteY2" fmla="*/ 126076 h 2382978"/>
              <a:gd name="connsiteX3" fmla="*/ 3356618 w 3379454"/>
              <a:gd name="connsiteY3" fmla="*/ 445390 h 2382978"/>
              <a:gd name="connsiteX4" fmla="*/ 3211975 w 3379454"/>
              <a:gd name="connsiteY4" fmla="*/ 909261 h 2382978"/>
              <a:gd name="connsiteX5" fmla="*/ 3046490 w 3379454"/>
              <a:gd name="connsiteY5" fmla="*/ 1180771 h 2382978"/>
              <a:gd name="connsiteX6" fmla="*/ 3374489 w 3379454"/>
              <a:gd name="connsiteY6" fmla="*/ 1937790 h 2382978"/>
              <a:gd name="connsiteX7" fmla="*/ 3194487 w 3379454"/>
              <a:gd name="connsiteY7" fmla="*/ 2352164 h 2382978"/>
              <a:gd name="connsiteX8" fmla="*/ 2630786 w 3379454"/>
              <a:gd name="connsiteY8" fmla="*/ 2085505 h 2382978"/>
              <a:gd name="connsiteX9" fmla="*/ 2550456 w 3379454"/>
              <a:gd name="connsiteY9" fmla="*/ 1983369 h 2382978"/>
              <a:gd name="connsiteX10" fmla="*/ 2453757 w 3379454"/>
              <a:gd name="connsiteY10" fmla="*/ 1501515 h 2382978"/>
              <a:gd name="connsiteX11" fmla="*/ 691200 w 3379454"/>
              <a:gd name="connsiteY11" fmla="*/ 1481600 h 2382978"/>
              <a:gd name="connsiteX12" fmla="*/ 918218 w 3379454"/>
              <a:gd name="connsiteY12" fmla="*/ 2121074 h 2382978"/>
              <a:gd name="connsiteX13" fmla="*/ 569875 w 3379454"/>
              <a:gd name="connsiteY13" fmla="*/ 2367817 h 2382978"/>
              <a:gd name="connsiteX14" fmla="*/ 80481 w 3379454"/>
              <a:gd name="connsiteY14" fmla="*/ 1867789 h 2382978"/>
              <a:gd name="connsiteX15" fmla="*/ 118814 w 3379454"/>
              <a:gd name="connsiteY15" fmla="*/ 1081740 h 2382978"/>
              <a:gd name="connsiteX16" fmla="*/ 343 w 3379454"/>
              <a:gd name="connsiteY16" fmla="*/ 630658 h 2382978"/>
              <a:gd name="connsiteX17" fmla="*/ 236046 w 3379454"/>
              <a:gd name="connsiteY17" fmla="*/ 126076 h 2382978"/>
              <a:gd name="connsiteX0" fmla="*/ 236046 w 3379454"/>
              <a:gd name="connsiteY0" fmla="*/ 128246 h 2385148"/>
              <a:gd name="connsiteX1" fmla="*/ 1582283 w 3379454"/>
              <a:gd name="connsiteY1" fmla="*/ 15549 h 2385148"/>
              <a:gd name="connsiteX2" fmla="*/ 2645418 w 3379454"/>
              <a:gd name="connsiteY2" fmla="*/ 128246 h 2385148"/>
              <a:gd name="connsiteX3" fmla="*/ 3356618 w 3379454"/>
              <a:gd name="connsiteY3" fmla="*/ 447560 h 2385148"/>
              <a:gd name="connsiteX4" fmla="*/ 3211975 w 3379454"/>
              <a:gd name="connsiteY4" fmla="*/ 911431 h 2385148"/>
              <a:gd name="connsiteX5" fmla="*/ 3046490 w 3379454"/>
              <a:gd name="connsiteY5" fmla="*/ 1182941 h 2385148"/>
              <a:gd name="connsiteX6" fmla="*/ 3374489 w 3379454"/>
              <a:gd name="connsiteY6" fmla="*/ 1939960 h 2385148"/>
              <a:gd name="connsiteX7" fmla="*/ 3194487 w 3379454"/>
              <a:gd name="connsiteY7" fmla="*/ 2354334 h 2385148"/>
              <a:gd name="connsiteX8" fmla="*/ 2630786 w 3379454"/>
              <a:gd name="connsiteY8" fmla="*/ 2087675 h 2385148"/>
              <a:gd name="connsiteX9" fmla="*/ 2550456 w 3379454"/>
              <a:gd name="connsiteY9" fmla="*/ 1985539 h 2385148"/>
              <a:gd name="connsiteX10" fmla="*/ 2453757 w 3379454"/>
              <a:gd name="connsiteY10" fmla="*/ 1503685 h 2385148"/>
              <a:gd name="connsiteX11" fmla="*/ 691200 w 3379454"/>
              <a:gd name="connsiteY11" fmla="*/ 1483770 h 2385148"/>
              <a:gd name="connsiteX12" fmla="*/ 918218 w 3379454"/>
              <a:gd name="connsiteY12" fmla="*/ 2123244 h 2385148"/>
              <a:gd name="connsiteX13" fmla="*/ 569875 w 3379454"/>
              <a:gd name="connsiteY13" fmla="*/ 2369987 h 2385148"/>
              <a:gd name="connsiteX14" fmla="*/ 80481 w 3379454"/>
              <a:gd name="connsiteY14" fmla="*/ 1869959 h 2385148"/>
              <a:gd name="connsiteX15" fmla="*/ 118814 w 3379454"/>
              <a:gd name="connsiteY15" fmla="*/ 1083910 h 2385148"/>
              <a:gd name="connsiteX16" fmla="*/ 343 w 3379454"/>
              <a:gd name="connsiteY16" fmla="*/ 632828 h 2385148"/>
              <a:gd name="connsiteX17" fmla="*/ 236046 w 3379454"/>
              <a:gd name="connsiteY17" fmla="*/ 128246 h 2385148"/>
              <a:gd name="connsiteX0" fmla="*/ 236046 w 3379454"/>
              <a:gd name="connsiteY0" fmla="*/ 128247 h 2385149"/>
              <a:gd name="connsiteX1" fmla="*/ 1582283 w 3379454"/>
              <a:gd name="connsiteY1" fmla="*/ 15550 h 2385149"/>
              <a:gd name="connsiteX2" fmla="*/ 2645418 w 3379454"/>
              <a:gd name="connsiteY2" fmla="*/ 128247 h 2385149"/>
              <a:gd name="connsiteX3" fmla="*/ 3356618 w 3379454"/>
              <a:gd name="connsiteY3" fmla="*/ 447561 h 2385149"/>
              <a:gd name="connsiteX4" fmla="*/ 3211975 w 3379454"/>
              <a:gd name="connsiteY4" fmla="*/ 911432 h 2385149"/>
              <a:gd name="connsiteX5" fmla="*/ 3046490 w 3379454"/>
              <a:gd name="connsiteY5" fmla="*/ 1182942 h 2385149"/>
              <a:gd name="connsiteX6" fmla="*/ 3374489 w 3379454"/>
              <a:gd name="connsiteY6" fmla="*/ 1939961 h 2385149"/>
              <a:gd name="connsiteX7" fmla="*/ 3194487 w 3379454"/>
              <a:gd name="connsiteY7" fmla="*/ 2354335 h 2385149"/>
              <a:gd name="connsiteX8" fmla="*/ 2630786 w 3379454"/>
              <a:gd name="connsiteY8" fmla="*/ 2087676 h 2385149"/>
              <a:gd name="connsiteX9" fmla="*/ 2453757 w 3379454"/>
              <a:gd name="connsiteY9" fmla="*/ 1503686 h 2385149"/>
              <a:gd name="connsiteX10" fmla="*/ 691200 w 3379454"/>
              <a:gd name="connsiteY10" fmla="*/ 1483771 h 2385149"/>
              <a:gd name="connsiteX11" fmla="*/ 918218 w 3379454"/>
              <a:gd name="connsiteY11" fmla="*/ 2123245 h 2385149"/>
              <a:gd name="connsiteX12" fmla="*/ 569875 w 3379454"/>
              <a:gd name="connsiteY12" fmla="*/ 2369988 h 2385149"/>
              <a:gd name="connsiteX13" fmla="*/ 80481 w 3379454"/>
              <a:gd name="connsiteY13" fmla="*/ 1869960 h 2385149"/>
              <a:gd name="connsiteX14" fmla="*/ 118814 w 3379454"/>
              <a:gd name="connsiteY14" fmla="*/ 1083911 h 2385149"/>
              <a:gd name="connsiteX15" fmla="*/ 343 w 3379454"/>
              <a:gd name="connsiteY15" fmla="*/ 632829 h 2385149"/>
              <a:gd name="connsiteX16" fmla="*/ 236046 w 3379454"/>
              <a:gd name="connsiteY16" fmla="*/ 128247 h 2385149"/>
              <a:gd name="connsiteX0" fmla="*/ 236046 w 3379454"/>
              <a:gd name="connsiteY0" fmla="*/ 128247 h 2385149"/>
              <a:gd name="connsiteX1" fmla="*/ 1582283 w 3379454"/>
              <a:gd name="connsiteY1" fmla="*/ 15550 h 2385149"/>
              <a:gd name="connsiteX2" fmla="*/ 2645418 w 3379454"/>
              <a:gd name="connsiteY2" fmla="*/ 128247 h 2385149"/>
              <a:gd name="connsiteX3" fmla="*/ 3356618 w 3379454"/>
              <a:gd name="connsiteY3" fmla="*/ 447561 h 2385149"/>
              <a:gd name="connsiteX4" fmla="*/ 3211975 w 3379454"/>
              <a:gd name="connsiteY4" fmla="*/ 911432 h 2385149"/>
              <a:gd name="connsiteX5" fmla="*/ 3046490 w 3379454"/>
              <a:gd name="connsiteY5" fmla="*/ 1182942 h 2385149"/>
              <a:gd name="connsiteX6" fmla="*/ 3374489 w 3379454"/>
              <a:gd name="connsiteY6" fmla="*/ 1939961 h 2385149"/>
              <a:gd name="connsiteX7" fmla="*/ 3194487 w 3379454"/>
              <a:gd name="connsiteY7" fmla="*/ 2354335 h 2385149"/>
              <a:gd name="connsiteX8" fmla="*/ 2630786 w 3379454"/>
              <a:gd name="connsiteY8" fmla="*/ 2087676 h 2385149"/>
              <a:gd name="connsiteX9" fmla="*/ 2453757 w 3379454"/>
              <a:gd name="connsiteY9" fmla="*/ 1503686 h 2385149"/>
              <a:gd name="connsiteX10" fmla="*/ 691200 w 3379454"/>
              <a:gd name="connsiteY10" fmla="*/ 1483771 h 2385149"/>
              <a:gd name="connsiteX11" fmla="*/ 918218 w 3379454"/>
              <a:gd name="connsiteY11" fmla="*/ 2123245 h 2385149"/>
              <a:gd name="connsiteX12" fmla="*/ 569875 w 3379454"/>
              <a:gd name="connsiteY12" fmla="*/ 2369988 h 2385149"/>
              <a:gd name="connsiteX13" fmla="*/ 80481 w 3379454"/>
              <a:gd name="connsiteY13" fmla="*/ 1869960 h 2385149"/>
              <a:gd name="connsiteX14" fmla="*/ 118814 w 3379454"/>
              <a:gd name="connsiteY14" fmla="*/ 1083911 h 2385149"/>
              <a:gd name="connsiteX15" fmla="*/ 343 w 3379454"/>
              <a:gd name="connsiteY15" fmla="*/ 632829 h 2385149"/>
              <a:gd name="connsiteX16" fmla="*/ 236046 w 3379454"/>
              <a:gd name="connsiteY16" fmla="*/ 128247 h 2385149"/>
              <a:gd name="connsiteX0" fmla="*/ 236046 w 3454126"/>
              <a:gd name="connsiteY0" fmla="*/ 128247 h 2385149"/>
              <a:gd name="connsiteX1" fmla="*/ 1582283 w 3454126"/>
              <a:gd name="connsiteY1" fmla="*/ 15550 h 2385149"/>
              <a:gd name="connsiteX2" fmla="*/ 2645418 w 3454126"/>
              <a:gd name="connsiteY2" fmla="*/ 128247 h 2385149"/>
              <a:gd name="connsiteX3" fmla="*/ 3454126 w 3454126"/>
              <a:gd name="connsiteY3" fmla="*/ 353642 h 2385149"/>
              <a:gd name="connsiteX4" fmla="*/ 3211975 w 3454126"/>
              <a:gd name="connsiteY4" fmla="*/ 911432 h 2385149"/>
              <a:gd name="connsiteX5" fmla="*/ 3046490 w 3454126"/>
              <a:gd name="connsiteY5" fmla="*/ 1182942 h 2385149"/>
              <a:gd name="connsiteX6" fmla="*/ 3374489 w 3454126"/>
              <a:gd name="connsiteY6" fmla="*/ 1939961 h 2385149"/>
              <a:gd name="connsiteX7" fmla="*/ 3194487 w 3454126"/>
              <a:gd name="connsiteY7" fmla="*/ 2354335 h 2385149"/>
              <a:gd name="connsiteX8" fmla="*/ 2630786 w 3454126"/>
              <a:gd name="connsiteY8" fmla="*/ 2087676 h 2385149"/>
              <a:gd name="connsiteX9" fmla="*/ 2453757 w 3454126"/>
              <a:gd name="connsiteY9" fmla="*/ 1503686 h 2385149"/>
              <a:gd name="connsiteX10" fmla="*/ 691200 w 3454126"/>
              <a:gd name="connsiteY10" fmla="*/ 1483771 h 2385149"/>
              <a:gd name="connsiteX11" fmla="*/ 918218 w 3454126"/>
              <a:gd name="connsiteY11" fmla="*/ 2123245 h 2385149"/>
              <a:gd name="connsiteX12" fmla="*/ 569875 w 3454126"/>
              <a:gd name="connsiteY12" fmla="*/ 2369988 h 2385149"/>
              <a:gd name="connsiteX13" fmla="*/ 80481 w 3454126"/>
              <a:gd name="connsiteY13" fmla="*/ 1869960 h 2385149"/>
              <a:gd name="connsiteX14" fmla="*/ 118814 w 3454126"/>
              <a:gd name="connsiteY14" fmla="*/ 1083911 h 2385149"/>
              <a:gd name="connsiteX15" fmla="*/ 343 w 3454126"/>
              <a:gd name="connsiteY15" fmla="*/ 632829 h 2385149"/>
              <a:gd name="connsiteX16" fmla="*/ 236046 w 3454126"/>
              <a:gd name="connsiteY16" fmla="*/ 128247 h 2385149"/>
              <a:gd name="connsiteX0" fmla="*/ 236046 w 3460744"/>
              <a:gd name="connsiteY0" fmla="*/ 128247 h 2385149"/>
              <a:gd name="connsiteX1" fmla="*/ 1582283 w 3460744"/>
              <a:gd name="connsiteY1" fmla="*/ 15550 h 2385149"/>
              <a:gd name="connsiteX2" fmla="*/ 2645418 w 3460744"/>
              <a:gd name="connsiteY2" fmla="*/ 128247 h 2385149"/>
              <a:gd name="connsiteX3" fmla="*/ 3454126 w 3460744"/>
              <a:gd name="connsiteY3" fmla="*/ 353642 h 2385149"/>
              <a:gd name="connsiteX4" fmla="*/ 3046490 w 3460744"/>
              <a:gd name="connsiteY4" fmla="*/ 1182942 h 2385149"/>
              <a:gd name="connsiteX5" fmla="*/ 3374489 w 3460744"/>
              <a:gd name="connsiteY5" fmla="*/ 1939961 h 2385149"/>
              <a:gd name="connsiteX6" fmla="*/ 3194487 w 3460744"/>
              <a:gd name="connsiteY6" fmla="*/ 2354335 h 2385149"/>
              <a:gd name="connsiteX7" fmla="*/ 2630786 w 3460744"/>
              <a:gd name="connsiteY7" fmla="*/ 2087676 h 2385149"/>
              <a:gd name="connsiteX8" fmla="*/ 2453757 w 3460744"/>
              <a:gd name="connsiteY8" fmla="*/ 1503686 h 2385149"/>
              <a:gd name="connsiteX9" fmla="*/ 691200 w 3460744"/>
              <a:gd name="connsiteY9" fmla="*/ 1483771 h 2385149"/>
              <a:gd name="connsiteX10" fmla="*/ 918218 w 3460744"/>
              <a:gd name="connsiteY10" fmla="*/ 2123245 h 2385149"/>
              <a:gd name="connsiteX11" fmla="*/ 569875 w 3460744"/>
              <a:gd name="connsiteY11" fmla="*/ 2369988 h 2385149"/>
              <a:gd name="connsiteX12" fmla="*/ 80481 w 3460744"/>
              <a:gd name="connsiteY12" fmla="*/ 1869960 h 2385149"/>
              <a:gd name="connsiteX13" fmla="*/ 118814 w 3460744"/>
              <a:gd name="connsiteY13" fmla="*/ 1083911 h 2385149"/>
              <a:gd name="connsiteX14" fmla="*/ 343 w 3460744"/>
              <a:gd name="connsiteY14" fmla="*/ 632829 h 2385149"/>
              <a:gd name="connsiteX15" fmla="*/ 236046 w 3460744"/>
              <a:gd name="connsiteY15" fmla="*/ 128247 h 2385149"/>
              <a:gd name="connsiteX0" fmla="*/ 236046 w 3463706"/>
              <a:gd name="connsiteY0" fmla="*/ 128247 h 2385149"/>
              <a:gd name="connsiteX1" fmla="*/ 1582283 w 3463706"/>
              <a:gd name="connsiteY1" fmla="*/ 15550 h 2385149"/>
              <a:gd name="connsiteX2" fmla="*/ 2645418 w 3463706"/>
              <a:gd name="connsiteY2" fmla="*/ 128247 h 2385149"/>
              <a:gd name="connsiteX3" fmla="*/ 3454126 w 3463706"/>
              <a:gd name="connsiteY3" fmla="*/ 353642 h 2385149"/>
              <a:gd name="connsiteX4" fmla="*/ 3046490 w 3463706"/>
              <a:gd name="connsiteY4" fmla="*/ 1182942 h 2385149"/>
              <a:gd name="connsiteX5" fmla="*/ 3374489 w 3463706"/>
              <a:gd name="connsiteY5" fmla="*/ 1939961 h 2385149"/>
              <a:gd name="connsiteX6" fmla="*/ 3194487 w 3463706"/>
              <a:gd name="connsiteY6" fmla="*/ 2354335 h 2385149"/>
              <a:gd name="connsiteX7" fmla="*/ 2630786 w 3463706"/>
              <a:gd name="connsiteY7" fmla="*/ 2087676 h 2385149"/>
              <a:gd name="connsiteX8" fmla="*/ 2453757 w 3463706"/>
              <a:gd name="connsiteY8" fmla="*/ 1503686 h 2385149"/>
              <a:gd name="connsiteX9" fmla="*/ 691200 w 3463706"/>
              <a:gd name="connsiteY9" fmla="*/ 1483771 h 2385149"/>
              <a:gd name="connsiteX10" fmla="*/ 918218 w 3463706"/>
              <a:gd name="connsiteY10" fmla="*/ 2123245 h 2385149"/>
              <a:gd name="connsiteX11" fmla="*/ 569875 w 3463706"/>
              <a:gd name="connsiteY11" fmla="*/ 2369988 h 2385149"/>
              <a:gd name="connsiteX12" fmla="*/ 80481 w 3463706"/>
              <a:gd name="connsiteY12" fmla="*/ 1869960 h 2385149"/>
              <a:gd name="connsiteX13" fmla="*/ 118814 w 3463706"/>
              <a:gd name="connsiteY13" fmla="*/ 1083911 h 2385149"/>
              <a:gd name="connsiteX14" fmla="*/ 343 w 3463706"/>
              <a:gd name="connsiteY14" fmla="*/ 632829 h 2385149"/>
              <a:gd name="connsiteX15" fmla="*/ 236046 w 3463706"/>
              <a:gd name="connsiteY15" fmla="*/ 128247 h 2385149"/>
              <a:gd name="connsiteX0" fmla="*/ 236046 w 3463706"/>
              <a:gd name="connsiteY0" fmla="*/ 130910 h 2387812"/>
              <a:gd name="connsiteX1" fmla="*/ 1582283 w 3463706"/>
              <a:gd name="connsiteY1" fmla="*/ 18213 h 2387812"/>
              <a:gd name="connsiteX2" fmla="*/ 2645418 w 3463706"/>
              <a:gd name="connsiteY2" fmla="*/ 130910 h 2387812"/>
              <a:gd name="connsiteX3" fmla="*/ 3454126 w 3463706"/>
              <a:gd name="connsiteY3" fmla="*/ 356305 h 2387812"/>
              <a:gd name="connsiteX4" fmla="*/ 3046490 w 3463706"/>
              <a:gd name="connsiteY4" fmla="*/ 1185605 h 2387812"/>
              <a:gd name="connsiteX5" fmla="*/ 3374489 w 3463706"/>
              <a:gd name="connsiteY5" fmla="*/ 1942624 h 2387812"/>
              <a:gd name="connsiteX6" fmla="*/ 3194487 w 3463706"/>
              <a:gd name="connsiteY6" fmla="*/ 2356998 h 2387812"/>
              <a:gd name="connsiteX7" fmla="*/ 2630786 w 3463706"/>
              <a:gd name="connsiteY7" fmla="*/ 2090339 h 2387812"/>
              <a:gd name="connsiteX8" fmla="*/ 2453757 w 3463706"/>
              <a:gd name="connsiteY8" fmla="*/ 1506349 h 2387812"/>
              <a:gd name="connsiteX9" fmla="*/ 691200 w 3463706"/>
              <a:gd name="connsiteY9" fmla="*/ 1486434 h 2387812"/>
              <a:gd name="connsiteX10" fmla="*/ 918218 w 3463706"/>
              <a:gd name="connsiteY10" fmla="*/ 2125908 h 2387812"/>
              <a:gd name="connsiteX11" fmla="*/ 569875 w 3463706"/>
              <a:gd name="connsiteY11" fmla="*/ 2372651 h 2387812"/>
              <a:gd name="connsiteX12" fmla="*/ 80481 w 3463706"/>
              <a:gd name="connsiteY12" fmla="*/ 1872623 h 2387812"/>
              <a:gd name="connsiteX13" fmla="*/ 118814 w 3463706"/>
              <a:gd name="connsiteY13" fmla="*/ 1086574 h 2387812"/>
              <a:gd name="connsiteX14" fmla="*/ 343 w 3463706"/>
              <a:gd name="connsiteY14" fmla="*/ 635492 h 2387812"/>
              <a:gd name="connsiteX15" fmla="*/ 236046 w 3463706"/>
              <a:gd name="connsiteY15" fmla="*/ 130910 h 2387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463706" h="2387812">
                <a:moveTo>
                  <a:pt x="236046" y="130910"/>
                </a:moveTo>
                <a:cubicBezTo>
                  <a:pt x="822022" y="-3277"/>
                  <a:pt x="616518" y="-20774"/>
                  <a:pt x="1582283" y="18213"/>
                </a:cubicBezTo>
                <a:lnTo>
                  <a:pt x="2645418" y="130910"/>
                </a:lnTo>
                <a:lnTo>
                  <a:pt x="3454126" y="356305"/>
                </a:lnTo>
                <a:cubicBezTo>
                  <a:pt x="3520971" y="532088"/>
                  <a:pt x="3222276" y="921219"/>
                  <a:pt x="3046490" y="1185605"/>
                </a:cubicBezTo>
                <a:lnTo>
                  <a:pt x="3374489" y="1942624"/>
                </a:lnTo>
                <a:cubicBezTo>
                  <a:pt x="3372070" y="2114376"/>
                  <a:pt x="3431617" y="2261939"/>
                  <a:pt x="3194487" y="2356998"/>
                </a:cubicBezTo>
                <a:cubicBezTo>
                  <a:pt x="2797699" y="2409653"/>
                  <a:pt x="2751739" y="2280728"/>
                  <a:pt x="2630786" y="2090339"/>
                </a:cubicBezTo>
                <a:cubicBezTo>
                  <a:pt x="2507331" y="1948564"/>
                  <a:pt x="2484497" y="1857453"/>
                  <a:pt x="2453757" y="1506349"/>
                </a:cubicBezTo>
                <a:cubicBezTo>
                  <a:pt x="1863946" y="1676398"/>
                  <a:pt x="1424917" y="1698888"/>
                  <a:pt x="691200" y="1486434"/>
                </a:cubicBezTo>
                <a:cubicBezTo>
                  <a:pt x="845710" y="1890414"/>
                  <a:pt x="930313" y="1946899"/>
                  <a:pt x="918218" y="2125908"/>
                </a:cubicBezTo>
                <a:cubicBezTo>
                  <a:pt x="906123" y="2304917"/>
                  <a:pt x="693247" y="2433127"/>
                  <a:pt x="569875" y="2372651"/>
                </a:cubicBezTo>
                <a:cubicBezTo>
                  <a:pt x="315875" y="2341203"/>
                  <a:pt x="116767" y="2245157"/>
                  <a:pt x="80481" y="1872623"/>
                </a:cubicBezTo>
                <a:cubicBezTo>
                  <a:pt x="29681" y="1645232"/>
                  <a:pt x="94624" y="1277678"/>
                  <a:pt x="118814" y="1086574"/>
                </a:cubicBezTo>
                <a:cubicBezTo>
                  <a:pt x="-6976" y="946269"/>
                  <a:pt x="5181" y="799987"/>
                  <a:pt x="343" y="635492"/>
                </a:cubicBezTo>
                <a:cubicBezTo>
                  <a:pt x="-4495" y="470997"/>
                  <a:pt x="40103" y="249443"/>
                  <a:pt x="236046" y="13091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cuerpo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4" name="Forma libre 53"/>
          <p:cNvSpPr/>
          <p:nvPr/>
        </p:nvSpPr>
        <p:spPr>
          <a:xfrm rot="6675855">
            <a:off x="10088843" y="2507241"/>
            <a:ext cx="1842355" cy="1124482"/>
          </a:xfrm>
          <a:custGeom>
            <a:avLst/>
            <a:gdLst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0" fmla="*/ 0 w 2002972"/>
              <a:gd name="connsiteY0" fmla="*/ 0 h 1654628"/>
              <a:gd name="connsiteX1" fmla="*/ 478972 w 2002972"/>
              <a:gd name="connsiteY1" fmla="*/ 1378857 h 1654628"/>
              <a:gd name="connsiteX2" fmla="*/ 2002972 w 2002972"/>
              <a:gd name="connsiteY2" fmla="*/ 1654628 h 1654628"/>
              <a:gd name="connsiteX3" fmla="*/ 1567543 w 2002972"/>
              <a:gd name="connsiteY3" fmla="*/ 391885 h 1654628"/>
              <a:gd name="connsiteX4" fmla="*/ 43543 w 2002972"/>
              <a:gd name="connsiteY4" fmla="*/ 58057 h 1654628"/>
              <a:gd name="connsiteX5" fmla="*/ 29029 w 2002972"/>
              <a:gd name="connsiteY5" fmla="*/ 43542 h 1654628"/>
              <a:gd name="connsiteX6" fmla="*/ 0 w 2002972"/>
              <a:gd name="connsiteY6" fmla="*/ 0 h 1654628"/>
              <a:gd name="connsiteX0" fmla="*/ 0 w 2058908"/>
              <a:gd name="connsiteY0" fmla="*/ 0 h 1654628"/>
              <a:gd name="connsiteX1" fmla="*/ 478972 w 2058908"/>
              <a:gd name="connsiteY1" fmla="*/ 1378857 h 1654628"/>
              <a:gd name="connsiteX2" fmla="*/ 2002972 w 2058908"/>
              <a:gd name="connsiteY2" fmla="*/ 1654628 h 1654628"/>
              <a:gd name="connsiteX3" fmla="*/ 1567543 w 2058908"/>
              <a:gd name="connsiteY3" fmla="*/ 391885 h 1654628"/>
              <a:gd name="connsiteX4" fmla="*/ 43543 w 2058908"/>
              <a:gd name="connsiteY4" fmla="*/ 58057 h 1654628"/>
              <a:gd name="connsiteX5" fmla="*/ 29029 w 2058908"/>
              <a:gd name="connsiteY5" fmla="*/ 43542 h 1654628"/>
              <a:gd name="connsiteX6" fmla="*/ 0 w 2058908"/>
              <a:gd name="connsiteY6" fmla="*/ 0 h 1654628"/>
              <a:gd name="connsiteX0" fmla="*/ 0 w 2058908"/>
              <a:gd name="connsiteY0" fmla="*/ 0 h 1720224"/>
              <a:gd name="connsiteX1" fmla="*/ 478972 w 2058908"/>
              <a:gd name="connsiteY1" fmla="*/ 1378857 h 1720224"/>
              <a:gd name="connsiteX2" fmla="*/ 2002972 w 2058908"/>
              <a:gd name="connsiteY2" fmla="*/ 1654628 h 1720224"/>
              <a:gd name="connsiteX3" fmla="*/ 1567543 w 2058908"/>
              <a:gd name="connsiteY3" fmla="*/ 391885 h 1720224"/>
              <a:gd name="connsiteX4" fmla="*/ 43543 w 2058908"/>
              <a:gd name="connsiteY4" fmla="*/ 58057 h 1720224"/>
              <a:gd name="connsiteX5" fmla="*/ 29029 w 2058908"/>
              <a:gd name="connsiteY5" fmla="*/ 43542 h 1720224"/>
              <a:gd name="connsiteX6" fmla="*/ 0 w 2058908"/>
              <a:gd name="connsiteY6" fmla="*/ 0 h 1720224"/>
              <a:gd name="connsiteX0" fmla="*/ 0 w 2029879"/>
              <a:gd name="connsiteY0" fmla="*/ 0 h 1676682"/>
              <a:gd name="connsiteX1" fmla="*/ 449943 w 2029879"/>
              <a:gd name="connsiteY1" fmla="*/ 1335315 h 1676682"/>
              <a:gd name="connsiteX2" fmla="*/ 1973943 w 2029879"/>
              <a:gd name="connsiteY2" fmla="*/ 1611086 h 1676682"/>
              <a:gd name="connsiteX3" fmla="*/ 1538514 w 2029879"/>
              <a:gd name="connsiteY3" fmla="*/ 348343 h 1676682"/>
              <a:gd name="connsiteX4" fmla="*/ 14514 w 2029879"/>
              <a:gd name="connsiteY4" fmla="*/ 14515 h 1676682"/>
              <a:gd name="connsiteX5" fmla="*/ 0 w 2029879"/>
              <a:gd name="connsiteY5" fmla="*/ 0 h 1676682"/>
              <a:gd name="connsiteX0" fmla="*/ 15017 w 2044896"/>
              <a:gd name="connsiteY0" fmla="*/ 0 h 1676682"/>
              <a:gd name="connsiteX1" fmla="*/ 464960 w 2044896"/>
              <a:gd name="connsiteY1" fmla="*/ 1335315 h 1676682"/>
              <a:gd name="connsiteX2" fmla="*/ 1988960 w 2044896"/>
              <a:gd name="connsiteY2" fmla="*/ 1611086 h 1676682"/>
              <a:gd name="connsiteX3" fmla="*/ 1553531 w 2044896"/>
              <a:gd name="connsiteY3" fmla="*/ 348343 h 1676682"/>
              <a:gd name="connsiteX4" fmla="*/ 29531 w 2044896"/>
              <a:gd name="connsiteY4" fmla="*/ 14515 h 1676682"/>
              <a:gd name="connsiteX5" fmla="*/ 15017 w 2044896"/>
              <a:gd name="connsiteY5" fmla="*/ 0 h 1676682"/>
              <a:gd name="connsiteX0" fmla="*/ 15017 w 2044896"/>
              <a:gd name="connsiteY0" fmla="*/ 0 h 1611987"/>
              <a:gd name="connsiteX1" fmla="*/ 464960 w 2044896"/>
              <a:gd name="connsiteY1" fmla="*/ 1335315 h 1611987"/>
              <a:gd name="connsiteX2" fmla="*/ 1988960 w 2044896"/>
              <a:gd name="connsiteY2" fmla="*/ 1611086 h 1611987"/>
              <a:gd name="connsiteX3" fmla="*/ 1553531 w 2044896"/>
              <a:gd name="connsiteY3" fmla="*/ 348343 h 1611987"/>
              <a:gd name="connsiteX4" fmla="*/ 29531 w 2044896"/>
              <a:gd name="connsiteY4" fmla="*/ 14515 h 1611987"/>
              <a:gd name="connsiteX5" fmla="*/ 15017 w 2044896"/>
              <a:gd name="connsiteY5" fmla="*/ 0 h 1611987"/>
              <a:gd name="connsiteX0" fmla="*/ 15017 w 2123256"/>
              <a:gd name="connsiteY0" fmla="*/ 0 h 1611987"/>
              <a:gd name="connsiteX1" fmla="*/ 464960 w 2123256"/>
              <a:gd name="connsiteY1" fmla="*/ 1335315 h 1611987"/>
              <a:gd name="connsiteX2" fmla="*/ 2076046 w 2123256"/>
              <a:gd name="connsiteY2" fmla="*/ 1611086 h 1611987"/>
              <a:gd name="connsiteX3" fmla="*/ 1553531 w 2123256"/>
              <a:gd name="connsiteY3" fmla="*/ 348343 h 1611987"/>
              <a:gd name="connsiteX4" fmla="*/ 29531 w 2123256"/>
              <a:gd name="connsiteY4" fmla="*/ 14515 h 1611987"/>
              <a:gd name="connsiteX5" fmla="*/ 15017 w 2123256"/>
              <a:gd name="connsiteY5" fmla="*/ 0 h 1611987"/>
              <a:gd name="connsiteX0" fmla="*/ 14572 w 2137325"/>
              <a:gd name="connsiteY0" fmla="*/ 0 h 1597473"/>
              <a:gd name="connsiteX1" fmla="*/ 479029 w 2137325"/>
              <a:gd name="connsiteY1" fmla="*/ 1320801 h 1597473"/>
              <a:gd name="connsiteX2" fmla="*/ 2090115 w 2137325"/>
              <a:gd name="connsiteY2" fmla="*/ 1596572 h 1597473"/>
              <a:gd name="connsiteX3" fmla="*/ 1567600 w 2137325"/>
              <a:gd name="connsiteY3" fmla="*/ 333829 h 1597473"/>
              <a:gd name="connsiteX4" fmla="*/ 43600 w 2137325"/>
              <a:gd name="connsiteY4" fmla="*/ 1 h 1597473"/>
              <a:gd name="connsiteX5" fmla="*/ 14572 w 2137325"/>
              <a:gd name="connsiteY5" fmla="*/ 0 h 1597473"/>
              <a:gd name="connsiteX0" fmla="*/ 14572 w 2127397"/>
              <a:gd name="connsiteY0" fmla="*/ 0 h 1597473"/>
              <a:gd name="connsiteX1" fmla="*/ 479029 w 2127397"/>
              <a:gd name="connsiteY1" fmla="*/ 1320801 h 1597473"/>
              <a:gd name="connsiteX2" fmla="*/ 2090115 w 2127397"/>
              <a:gd name="connsiteY2" fmla="*/ 1596572 h 1597473"/>
              <a:gd name="connsiteX3" fmla="*/ 1422457 w 2127397"/>
              <a:gd name="connsiteY3" fmla="*/ 246744 h 1597473"/>
              <a:gd name="connsiteX4" fmla="*/ 43600 w 2127397"/>
              <a:gd name="connsiteY4" fmla="*/ 1 h 1597473"/>
              <a:gd name="connsiteX5" fmla="*/ 14572 w 2127397"/>
              <a:gd name="connsiteY5" fmla="*/ 0 h 1597473"/>
              <a:gd name="connsiteX0" fmla="*/ 14572 w 2127397"/>
              <a:gd name="connsiteY0" fmla="*/ 58056 h 1655529"/>
              <a:gd name="connsiteX1" fmla="*/ 479029 w 2127397"/>
              <a:gd name="connsiteY1" fmla="*/ 1378857 h 1655529"/>
              <a:gd name="connsiteX2" fmla="*/ 2090115 w 2127397"/>
              <a:gd name="connsiteY2" fmla="*/ 1654628 h 1655529"/>
              <a:gd name="connsiteX3" fmla="*/ 1422457 w 2127397"/>
              <a:gd name="connsiteY3" fmla="*/ 304800 h 1655529"/>
              <a:gd name="connsiteX4" fmla="*/ 450000 w 2127397"/>
              <a:gd name="connsiteY4" fmla="*/ 0 h 1655529"/>
              <a:gd name="connsiteX5" fmla="*/ 14572 w 2127397"/>
              <a:gd name="connsiteY5" fmla="*/ 58056 h 1655529"/>
              <a:gd name="connsiteX0" fmla="*/ 14572 w 2127397"/>
              <a:gd name="connsiteY0" fmla="*/ 58056 h 1655529"/>
              <a:gd name="connsiteX1" fmla="*/ 479029 w 2127397"/>
              <a:gd name="connsiteY1" fmla="*/ 1378857 h 1655529"/>
              <a:gd name="connsiteX2" fmla="*/ 2090115 w 2127397"/>
              <a:gd name="connsiteY2" fmla="*/ 1654628 h 1655529"/>
              <a:gd name="connsiteX3" fmla="*/ 1422457 w 2127397"/>
              <a:gd name="connsiteY3" fmla="*/ 304800 h 1655529"/>
              <a:gd name="connsiteX4" fmla="*/ 725771 w 2127397"/>
              <a:gd name="connsiteY4" fmla="*/ 0 h 1655529"/>
              <a:gd name="connsiteX5" fmla="*/ 14572 w 2127397"/>
              <a:gd name="connsiteY5" fmla="*/ 58056 h 1655529"/>
              <a:gd name="connsiteX0" fmla="*/ 14572 w 2127397"/>
              <a:gd name="connsiteY0" fmla="*/ 75968 h 1673441"/>
              <a:gd name="connsiteX1" fmla="*/ 479029 w 2127397"/>
              <a:gd name="connsiteY1" fmla="*/ 1396769 h 1673441"/>
              <a:gd name="connsiteX2" fmla="*/ 2090115 w 2127397"/>
              <a:gd name="connsiteY2" fmla="*/ 1672540 h 1673441"/>
              <a:gd name="connsiteX3" fmla="*/ 1422457 w 2127397"/>
              <a:gd name="connsiteY3" fmla="*/ 322712 h 1673441"/>
              <a:gd name="connsiteX4" fmla="*/ 14572 w 2127397"/>
              <a:gd name="connsiteY4" fmla="*/ 75968 h 1673441"/>
              <a:gd name="connsiteX0" fmla="*/ 14572 w 2127397"/>
              <a:gd name="connsiteY0" fmla="*/ 37916 h 1635389"/>
              <a:gd name="connsiteX1" fmla="*/ 479029 w 2127397"/>
              <a:gd name="connsiteY1" fmla="*/ 1358717 h 1635389"/>
              <a:gd name="connsiteX2" fmla="*/ 2090115 w 2127397"/>
              <a:gd name="connsiteY2" fmla="*/ 1634488 h 1635389"/>
              <a:gd name="connsiteX3" fmla="*/ 1422457 w 2127397"/>
              <a:gd name="connsiteY3" fmla="*/ 284660 h 1635389"/>
              <a:gd name="connsiteX4" fmla="*/ 14572 w 2127397"/>
              <a:gd name="connsiteY4" fmla="*/ 37916 h 1635389"/>
              <a:gd name="connsiteX0" fmla="*/ 14572 w 2127397"/>
              <a:gd name="connsiteY0" fmla="*/ 37916 h 1634806"/>
              <a:gd name="connsiteX1" fmla="*/ 479029 w 2127397"/>
              <a:gd name="connsiteY1" fmla="*/ 1358717 h 1634806"/>
              <a:gd name="connsiteX2" fmla="*/ 2090115 w 2127397"/>
              <a:gd name="connsiteY2" fmla="*/ 1634488 h 1634806"/>
              <a:gd name="connsiteX3" fmla="*/ 1422457 w 2127397"/>
              <a:gd name="connsiteY3" fmla="*/ 284660 h 1634806"/>
              <a:gd name="connsiteX4" fmla="*/ 14572 w 2127397"/>
              <a:gd name="connsiteY4" fmla="*/ 37916 h 1634806"/>
              <a:gd name="connsiteX0" fmla="*/ 14572 w 2090115"/>
              <a:gd name="connsiteY0" fmla="*/ 37916 h 1634806"/>
              <a:gd name="connsiteX1" fmla="*/ 479029 w 2090115"/>
              <a:gd name="connsiteY1" fmla="*/ 1358717 h 1634806"/>
              <a:gd name="connsiteX2" fmla="*/ 2090115 w 2090115"/>
              <a:gd name="connsiteY2" fmla="*/ 1634488 h 1634806"/>
              <a:gd name="connsiteX3" fmla="*/ 1422457 w 2090115"/>
              <a:gd name="connsiteY3" fmla="*/ 284660 h 1634806"/>
              <a:gd name="connsiteX4" fmla="*/ 14572 w 2090115"/>
              <a:gd name="connsiteY4" fmla="*/ 37916 h 1634806"/>
              <a:gd name="connsiteX0" fmla="*/ 14572 w 2191715"/>
              <a:gd name="connsiteY0" fmla="*/ 37916 h 1591900"/>
              <a:gd name="connsiteX1" fmla="*/ 479029 w 2191715"/>
              <a:gd name="connsiteY1" fmla="*/ 1358717 h 1591900"/>
              <a:gd name="connsiteX2" fmla="*/ 2191715 w 2191715"/>
              <a:gd name="connsiteY2" fmla="*/ 1590945 h 1591900"/>
              <a:gd name="connsiteX3" fmla="*/ 1422457 w 2191715"/>
              <a:gd name="connsiteY3" fmla="*/ 284660 h 1591900"/>
              <a:gd name="connsiteX4" fmla="*/ 14572 w 2191715"/>
              <a:gd name="connsiteY4" fmla="*/ 37916 h 1591900"/>
              <a:gd name="connsiteX0" fmla="*/ 14572 w 2191715"/>
              <a:gd name="connsiteY0" fmla="*/ 37916 h 1626128"/>
              <a:gd name="connsiteX1" fmla="*/ 479029 w 2191715"/>
              <a:gd name="connsiteY1" fmla="*/ 1358717 h 1626128"/>
              <a:gd name="connsiteX2" fmla="*/ 2191715 w 2191715"/>
              <a:gd name="connsiteY2" fmla="*/ 1590945 h 1626128"/>
              <a:gd name="connsiteX3" fmla="*/ 1422457 w 2191715"/>
              <a:gd name="connsiteY3" fmla="*/ 284660 h 1626128"/>
              <a:gd name="connsiteX4" fmla="*/ 14572 w 2191715"/>
              <a:gd name="connsiteY4" fmla="*/ 37916 h 1626128"/>
              <a:gd name="connsiteX0" fmla="*/ 14572 w 2191715"/>
              <a:gd name="connsiteY0" fmla="*/ 37916 h 1626128"/>
              <a:gd name="connsiteX1" fmla="*/ 479029 w 2191715"/>
              <a:gd name="connsiteY1" fmla="*/ 1358717 h 1626128"/>
              <a:gd name="connsiteX2" fmla="*/ 2191715 w 2191715"/>
              <a:gd name="connsiteY2" fmla="*/ 1590945 h 1626128"/>
              <a:gd name="connsiteX3" fmla="*/ 1422457 w 2191715"/>
              <a:gd name="connsiteY3" fmla="*/ 284660 h 1626128"/>
              <a:gd name="connsiteX4" fmla="*/ 14572 w 2191715"/>
              <a:gd name="connsiteY4" fmla="*/ 37916 h 1626128"/>
              <a:gd name="connsiteX0" fmla="*/ 14572 w 2148172"/>
              <a:gd name="connsiteY0" fmla="*/ 37916 h 1602478"/>
              <a:gd name="connsiteX1" fmla="*/ 479029 w 2148172"/>
              <a:gd name="connsiteY1" fmla="*/ 1358717 h 1602478"/>
              <a:gd name="connsiteX2" fmla="*/ 2148172 w 2148172"/>
              <a:gd name="connsiteY2" fmla="*/ 1561916 h 1602478"/>
              <a:gd name="connsiteX3" fmla="*/ 1422457 w 2148172"/>
              <a:gd name="connsiteY3" fmla="*/ 284660 h 1602478"/>
              <a:gd name="connsiteX4" fmla="*/ 14572 w 2148172"/>
              <a:gd name="connsiteY4" fmla="*/ 37916 h 1602478"/>
              <a:gd name="connsiteX0" fmla="*/ 14572 w 2148172"/>
              <a:gd name="connsiteY0" fmla="*/ 37916 h 1602478"/>
              <a:gd name="connsiteX1" fmla="*/ 479029 w 2148172"/>
              <a:gd name="connsiteY1" fmla="*/ 1358717 h 1602478"/>
              <a:gd name="connsiteX2" fmla="*/ 2148172 w 2148172"/>
              <a:gd name="connsiteY2" fmla="*/ 1561916 h 1602478"/>
              <a:gd name="connsiteX3" fmla="*/ 1393428 w 2148172"/>
              <a:gd name="connsiteY3" fmla="*/ 284660 h 1602478"/>
              <a:gd name="connsiteX4" fmla="*/ 14572 w 2148172"/>
              <a:gd name="connsiteY4" fmla="*/ 37916 h 1602478"/>
              <a:gd name="connsiteX0" fmla="*/ 14152 w 2147752"/>
              <a:gd name="connsiteY0" fmla="*/ 37916 h 1602478"/>
              <a:gd name="connsiteX1" fmla="*/ 493123 w 2147752"/>
              <a:gd name="connsiteY1" fmla="*/ 1358717 h 1602478"/>
              <a:gd name="connsiteX2" fmla="*/ 2147752 w 2147752"/>
              <a:gd name="connsiteY2" fmla="*/ 1561916 h 1602478"/>
              <a:gd name="connsiteX3" fmla="*/ 1393008 w 2147752"/>
              <a:gd name="connsiteY3" fmla="*/ 284660 h 1602478"/>
              <a:gd name="connsiteX4" fmla="*/ 14152 w 2147752"/>
              <a:gd name="connsiteY4" fmla="*/ 37916 h 1602478"/>
              <a:gd name="connsiteX0" fmla="*/ 14152 w 2147752"/>
              <a:gd name="connsiteY0" fmla="*/ 37916 h 1622236"/>
              <a:gd name="connsiteX1" fmla="*/ 493123 w 2147752"/>
              <a:gd name="connsiteY1" fmla="*/ 1358717 h 1622236"/>
              <a:gd name="connsiteX2" fmla="*/ 2147752 w 2147752"/>
              <a:gd name="connsiteY2" fmla="*/ 1561916 h 1622236"/>
              <a:gd name="connsiteX3" fmla="*/ 1393008 w 2147752"/>
              <a:gd name="connsiteY3" fmla="*/ 284660 h 1622236"/>
              <a:gd name="connsiteX4" fmla="*/ 14152 w 2147752"/>
              <a:gd name="connsiteY4" fmla="*/ 37916 h 1622236"/>
              <a:gd name="connsiteX0" fmla="*/ 12685 w 2146285"/>
              <a:gd name="connsiteY0" fmla="*/ 37916 h 1644483"/>
              <a:gd name="connsiteX1" fmla="*/ 549713 w 2146285"/>
              <a:gd name="connsiteY1" fmla="*/ 1416774 h 1644483"/>
              <a:gd name="connsiteX2" fmla="*/ 2146285 w 2146285"/>
              <a:gd name="connsiteY2" fmla="*/ 1561916 h 1644483"/>
              <a:gd name="connsiteX3" fmla="*/ 1391541 w 2146285"/>
              <a:gd name="connsiteY3" fmla="*/ 284660 h 1644483"/>
              <a:gd name="connsiteX4" fmla="*/ 12685 w 2146285"/>
              <a:gd name="connsiteY4" fmla="*/ 37916 h 1644483"/>
              <a:gd name="connsiteX0" fmla="*/ 15828 w 2149428"/>
              <a:gd name="connsiteY0" fmla="*/ 37916 h 1644483"/>
              <a:gd name="connsiteX1" fmla="*/ 552856 w 2149428"/>
              <a:gd name="connsiteY1" fmla="*/ 1416774 h 1644483"/>
              <a:gd name="connsiteX2" fmla="*/ 2149428 w 2149428"/>
              <a:gd name="connsiteY2" fmla="*/ 1561916 h 1644483"/>
              <a:gd name="connsiteX3" fmla="*/ 1394684 w 2149428"/>
              <a:gd name="connsiteY3" fmla="*/ 284660 h 1644483"/>
              <a:gd name="connsiteX4" fmla="*/ 15828 w 2149428"/>
              <a:gd name="connsiteY4" fmla="*/ 37916 h 1644483"/>
              <a:gd name="connsiteX0" fmla="*/ 15828 w 2149428"/>
              <a:gd name="connsiteY0" fmla="*/ 37916 h 1625819"/>
              <a:gd name="connsiteX1" fmla="*/ 552856 w 2149428"/>
              <a:gd name="connsiteY1" fmla="*/ 1416774 h 1625819"/>
              <a:gd name="connsiteX2" fmla="*/ 2149428 w 2149428"/>
              <a:gd name="connsiteY2" fmla="*/ 1561916 h 1625819"/>
              <a:gd name="connsiteX3" fmla="*/ 1394684 w 2149428"/>
              <a:gd name="connsiteY3" fmla="*/ 284660 h 1625819"/>
              <a:gd name="connsiteX4" fmla="*/ 15828 w 2149428"/>
              <a:gd name="connsiteY4" fmla="*/ 37916 h 1625819"/>
              <a:gd name="connsiteX0" fmla="*/ 13012 w 2146612"/>
              <a:gd name="connsiteY0" fmla="*/ 37916 h 1625819"/>
              <a:gd name="connsiteX1" fmla="*/ 550040 w 2146612"/>
              <a:gd name="connsiteY1" fmla="*/ 1416774 h 1625819"/>
              <a:gd name="connsiteX2" fmla="*/ 2146612 w 2146612"/>
              <a:gd name="connsiteY2" fmla="*/ 1561916 h 1625819"/>
              <a:gd name="connsiteX3" fmla="*/ 1391868 w 2146612"/>
              <a:gd name="connsiteY3" fmla="*/ 284660 h 1625819"/>
              <a:gd name="connsiteX4" fmla="*/ 13012 w 2146612"/>
              <a:gd name="connsiteY4" fmla="*/ 37916 h 1625819"/>
              <a:gd name="connsiteX0" fmla="*/ 102225 w 2235825"/>
              <a:gd name="connsiteY0" fmla="*/ 37916 h 1625819"/>
              <a:gd name="connsiteX1" fmla="*/ 639253 w 2235825"/>
              <a:gd name="connsiteY1" fmla="*/ 1416774 h 1625819"/>
              <a:gd name="connsiteX2" fmla="*/ 2235825 w 2235825"/>
              <a:gd name="connsiteY2" fmla="*/ 1561916 h 1625819"/>
              <a:gd name="connsiteX3" fmla="*/ 1481081 w 2235825"/>
              <a:gd name="connsiteY3" fmla="*/ 284660 h 1625819"/>
              <a:gd name="connsiteX4" fmla="*/ 102225 w 2235825"/>
              <a:gd name="connsiteY4" fmla="*/ 37916 h 1625819"/>
              <a:gd name="connsiteX0" fmla="*/ 49664 w 2183264"/>
              <a:gd name="connsiteY0" fmla="*/ 37916 h 1666062"/>
              <a:gd name="connsiteX1" fmla="*/ 833435 w 2183264"/>
              <a:gd name="connsiteY1" fmla="*/ 1503860 h 1666062"/>
              <a:gd name="connsiteX2" fmla="*/ 2183264 w 2183264"/>
              <a:gd name="connsiteY2" fmla="*/ 1561916 h 1666062"/>
              <a:gd name="connsiteX3" fmla="*/ 1428520 w 2183264"/>
              <a:gd name="connsiteY3" fmla="*/ 284660 h 1666062"/>
              <a:gd name="connsiteX4" fmla="*/ 49664 w 2183264"/>
              <a:gd name="connsiteY4" fmla="*/ 37916 h 1666062"/>
              <a:gd name="connsiteX0" fmla="*/ 59235 w 2192835"/>
              <a:gd name="connsiteY0" fmla="*/ 37916 h 1643566"/>
              <a:gd name="connsiteX1" fmla="*/ 843006 w 2192835"/>
              <a:gd name="connsiteY1" fmla="*/ 1503860 h 1643566"/>
              <a:gd name="connsiteX2" fmla="*/ 2192835 w 2192835"/>
              <a:gd name="connsiteY2" fmla="*/ 1561916 h 1643566"/>
              <a:gd name="connsiteX3" fmla="*/ 1438091 w 2192835"/>
              <a:gd name="connsiteY3" fmla="*/ 284660 h 1643566"/>
              <a:gd name="connsiteX4" fmla="*/ 59235 w 2192835"/>
              <a:gd name="connsiteY4" fmla="*/ 37916 h 1643566"/>
              <a:gd name="connsiteX0" fmla="*/ 42411 w 2176011"/>
              <a:gd name="connsiteY0" fmla="*/ 37916 h 1667386"/>
              <a:gd name="connsiteX1" fmla="*/ 956811 w 2176011"/>
              <a:gd name="connsiteY1" fmla="*/ 1547403 h 1667386"/>
              <a:gd name="connsiteX2" fmla="*/ 2176011 w 2176011"/>
              <a:gd name="connsiteY2" fmla="*/ 1561916 h 1667386"/>
              <a:gd name="connsiteX3" fmla="*/ 1421267 w 2176011"/>
              <a:gd name="connsiteY3" fmla="*/ 284660 h 1667386"/>
              <a:gd name="connsiteX4" fmla="*/ 42411 w 2176011"/>
              <a:gd name="connsiteY4" fmla="*/ 37916 h 1667386"/>
              <a:gd name="connsiteX0" fmla="*/ 42411 w 2176011"/>
              <a:gd name="connsiteY0" fmla="*/ 37916 h 1649550"/>
              <a:gd name="connsiteX1" fmla="*/ 956811 w 2176011"/>
              <a:gd name="connsiteY1" fmla="*/ 1547403 h 1649550"/>
              <a:gd name="connsiteX2" fmla="*/ 2176011 w 2176011"/>
              <a:gd name="connsiteY2" fmla="*/ 1561916 h 1649550"/>
              <a:gd name="connsiteX3" fmla="*/ 1421267 w 2176011"/>
              <a:gd name="connsiteY3" fmla="*/ 284660 h 1649550"/>
              <a:gd name="connsiteX4" fmla="*/ 42411 w 2176011"/>
              <a:gd name="connsiteY4" fmla="*/ 37916 h 1649550"/>
              <a:gd name="connsiteX0" fmla="*/ 42411 w 2176011"/>
              <a:gd name="connsiteY0" fmla="*/ 37916 h 1639946"/>
              <a:gd name="connsiteX1" fmla="*/ 956811 w 2176011"/>
              <a:gd name="connsiteY1" fmla="*/ 1547403 h 1639946"/>
              <a:gd name="connsiteX2" fmla="*/ 2176011 w 2176011"/>
              <a:gd name="connsiteY2" fmla="*/ 1561916 h 1639946"/>
              <a:gd name="connsiteX3" fmla="*/ 1421267 w 2176011"/>
              <a:gd name="connsiteY3" fmla="*/ 284660 h 1639946"/>
              <a:gd name="connsiteX4" fmla="*/ 42411 w 2176011"/>
              <a:gd name="connsiteY4" fmla="*/ 37916 h 1639946"/>
              <a:gd name="connsiteX0" fmla="*/ 9862 w 2978703"/>
              <a:gd name="connsiteY0" fmla="*/ 73321 h 1585214"/>
              <a:gd name="connsiteX1" fmla="*/ 1759503 w 2978703"/>
              <a:gd name="connsiteY1" fmla="*/ 1461029 h 1585214"/>
              <a:gd name="connsiteX2" fmla="*/ 2978703 w 2978703"/>
              <a:gd name="connsiteY2" fmla="*/ 1475542 h 1585214"/>
              <a:gd name="connsiteX3" fmla="*/ 2223959 w 2978703"/>
              <a:gd name="connsiteY3" fmla="*/ 198286 h 1585214"/>
              <a:gd name="connsiteX4" fmla="*/ 9862 w 2978703"/>
              <a:gd name="connsiteY4" fmla="*/ 73321 h 1585214"/>
              <a:gd name="connsiteX0" fmla="*/ 9862 w 2978703"/>
              <a:gd name="connsiteY0" fmla="*/ 319695 h 1831588"/>
              <a:gd name="connsiteX1" fmla="*/ 1759503 w 2978703"/>
              <a:gd name="connsiteY1" fmla="*/ 1707403 h 1831588"/>
              <a:gd name="connsiteX2" fmla="*/ 2978703 w 2978703"/>
              <a:gd name="connsiteY2" fmla="*/ 1721916 h 1831588"/>
              <a:gd name="connsiteX3" fmla="*/ 1749165 w 2978703"/>
              <a:gd name="connsiteY3" fmla="*/ 89291 h 1831588"/>
              <a:gd name="connsiteX4" fmla="*/ 9862 w 2978703"/>
              <a:gd name="connsiteY4" fmla="*/ 319695 h 1831588"/>
              <a:gd name="connsiteX0" fmla="*/ 9862 w 2978703"/>
              <a:gd name="connsiteY0" fmla="*/ 319695 h 1831588"/>
              <a:gd name="connsiteX1" fmla="*/ 1759503 w 2978703"/>
              <a:gd name="connsiteY1" fmla="*/ 1707403 h 1831588"/>
              <a:gd name="connsiteX2" fmla="*/ 2978703 w 2978703"/>
              <a:gd name="connsiteY2" fmla="*/ 1721916 h 1831588"/>
              <a:gd name="connsiteX3" fmla="*/ 1749165 w 2978703"/>
              <a:gd name="connsiteY3" fmla="*/ 89291 h 1831588"/>
              <a:gd name="connsiteX4" fmla="*/ 9862 w 2978703"/>
              <a:gd name="connsiteY4" fmla="*/ 319695 h 1831588"/>
              <a:gd name="connsiteX0" fmla="*/ 17872 w 2986713"/>
              <a:gd name="connsiteY0" fmla="*/ 319695 h 1740231"/>
              <a:gd name="connsiteX1" fmla="*/ 1088993 w 2986713"/>
              <a:gd name="connsiteY1" fmla="*/ 1449967 h 1740231"/>
              <a:gd name="connsiteX2" fmla="*/ 2986713 w 2986713"/>
              <a:gd name="connsiteY2" fmla="*/ 1721916 h 1740231"/>
              <a:gd name="connsiteX3" fmla="*/ 1757175 w 2986713"/>
              <a:gd name="connsiteY3" fmla="*/ 89291 h 1740231"/>
              <a:gd name="connsiteX4" fmla="*/ 17872 w 2986713"/>
              <a:gd name="connsiteY4" fmla="*/ 319695 h 1740231"/>
              <a:gd name="connsiteX0" fmla="*/ 20237 w 2989078"/>
              <a:gd name="connsiteY0" fmla="*/ 319695 h 1752070"/>
              <a:gd name="connsiteX1" fmla="*/ 1091358 w 2989078"/>
              <a:gd name="connsiteY1" fmla="*/ 1449967 h 1752070"/>
              <a:gd name="connsiteX2" fmla="*/ 2989078 w 2989078"/>
              <a:gd name="connsiteY2" fmla="*/ 1721916 h 1752070"/>
              <a:gd name="connsiteX3" fmla="*/ 1759540 w 2989078"/>
              <a:gd name="connsiteY3" fmla="*/ 89291 h 1752070"/>
              <a:gd name="connsiteX4" fmla="*/ 20237 w 2989078"/>
              <a:gd name="connsiteY4" fmla="*/ 319695 h 1752070"/>
              <a:gd name="connsiteX0" fmla="*/ 15267 w 2984108"/>
              <a:gd name="connsiteY0" fmla="*/ 319695 h 1813677"/>
              <a:gd name="connsiteX1" fmla="*/ 1329649 w 2984108"/>
              <a:gd name="connsiteY1" fmla="*/ 1614773 h 1813677"/>
              <a:gd name="connsiteX2" fmla="*/ 2984108 w 2984108"/>
              <a:gd name="connsiteY2" fmla="*/ 1721916 h 1813677"/>
              <a:gd name="connsiteX3" fmla="*/ 1754570 w 2984108"/>
              <a:gd name="connsiteY3" fmla="*/ 89291 h 1813677"/>
              <a:gd name="connsiteX4" fmla="*/ 15267 w 2984108"/>
              <a:gd name="connsiteY4" fmla="*/ 319695 h 1813677"/>
              <a:gd name="connsiteX0" fmla="*/ 0 w 2968841"/>
              <a:gd name="connsiteY0" fmla="*/ 319695 h 1813677"/>
              <a:gd name="connsiteX1" fmla="*/ 1314382 w 2968841"/>
              <a:gd name="connsiteY1" fmla="*/ 1614773 h 1813677"/>
              <a:gd name="connsiteX2" fmla="*/ 2968841 w 2968841"/>
              <a:gd name="connsiteY2" fmla="*/ 1721916 h 1813677"/>
              <a:gd name="connsiteX3" fmla="*/ 1739303 w 2968841"/>
              <a:gd name="connsiteY3" fmla="*/ 89291 h 1813677"/>
              <a:gd name="connsiteX4" fmla="*/ 0 w 2968841"/>
              <a:gd name="connsiteY4" fmla="*/ 319695 h 1813677"/>
              <a:gd name="connsiteX0" fmla="*/ 0 w 2968841"/>
              <a:gd name="connsiteY0" fmla="*/ 341661 h 1835643"/>
              <a:gd name="connsiteX1" fmla="*/ 1314382 w 2968841"/>
              <a:gd name="connsiteY1" fmla="*/ 1636739 h 1835643"/>
              <a:gd name="connsiteX2" fmla="*/ 2968841 w 2968841"/>
              <a:gd name="connsiteY2" fmla="*/ 1743882 h 1835643"/>
              <a:gd name="connsiteX3" fmla="*/ 1739303 w 2968841"/>
              <a:gd name="connsiteY3" fmla="*/ 111257 h 1835643"/>
              <a:gd name="connsiteX4" fmla="*/ 0 w 2968841"/>
              <a:gd name="connsiteY4" fmla="*/ 341661 h 1835643"/>
              <a:gd name="connsiteX0" fmla="*/ 0 w 3121401"/>
              <a:gd name="connsiteY0" fmla="*/ 341661 h 1835204"/>
              <a:gd name="connsiteX1" fmla="*/ 1314382 w 3121401"/>
              <a:gd name="connsiteY1" fmla="*/ 1636739 h 1835204"/>
              <a:gd name="connsiteX2" fmla="*/ 3121401 w 3121401"/>
              <a:gd name="connsiteY2" fmla="*/ 1793304 h 1835204"/>
              <a:gd name="connsiteX3" fmla="*/ 1739303 w 3121401"/>
              <a:gd name="connsiteY3" fmla="*/ 111257 h 1835204"/>
              <a:gd name="connsiteX4" fmla="*/ 0 w 3121401"/>
              <a:gd name="connsiteY4" fmla="*/ 341661 h 1835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1401" h="1835204">
                <a:moveTo>
                  <a:pt x="0" y="341661"/>
                </a:moveTo>
                <a:cubicBezTo>
                  <a:pt x="254474" y="851732"/>
                  <a:pt x="794148" y="1394798"/>
                  <a:pt x="1314382" y="1636739"/>
                </a:cubicBezTo>
                <a:cubicBezTo>
                  <a:pt x="1834616" y="1878680"/>
                  <a:pt x="2548087" y="1856198"/>
                  <a:pt x="3121401" y="1793304"/>
                </a:cubicBezTo>
                <a:cubicBezTo>
                  <a:pt x="3056086" y="1338523"/>
                  <a:pt x="2458477" y="528724"/>
                  <a:pt x="1739303" y="111257"/>
                </a:cubicBezTo>
                <a:cubicBezTo>
                  <a:pt x="1393379" y="-154838"/>
                  <a:pt x="474320" y="110604"/>
                  <a:pt x="0" y="341661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cola</a:t>
            </a:r>
            <a:endParaRPr lang="es-ES" dirty="0"/>
          </a:p>
        </p:txBody>
      </p:sp>
      <p:sp>
        <p:nvSpPr>
          <p:cNvPr id="55" name="Forma libre 54"/>
          <p:cNvSpPr/>
          <p:nvPr/>
        </p:nvSpPr>
        <p:spPr>
          <a:xfrm flipH="1">
            <a:off x="9740265" y="5672406"/>
            <a:ext cx="583938" cy="713270"/>
          </a:xfrm>
          <a:custGeom>
            <a:avLst/>
            <a:gdLst>
              <a:gd name="connsiteX0" fmla="*/ 275771 w 827314"/>
              <a:gd name="connsiteY0" fmla="*/ 1045029 h 1045029"/>
              <a:gd name="connsiteX1" fmla="*/ 333828 w 827314"/>
              <a:gd name="connsiteY1" fmla="*/ 1045029 h 1045029"/>
              <a:gd name="connsiteX2" fmla="*/ 827314 w 827314"/>
              <a:gd name="connsiteY2" fmla="*/ 1030514 h 1045029"/>
              <a:gd name="connsiteX3" fmla="*/ 522514 w 827314"/>
              <a:gd name="connsiteY3" fmla="*/ 0 h 1045029"/>
              <a:gd name="connsiteX4" fmla="*/ 0 w 827314"/>
              <a:gd name="connsiteY4" fmla="*/ 0 h 1045029"/>
              <a:gd name="connsiteX5" fmla="*/ 275771 w 827314"/>
              <a:gd name="connsiteY5" fmla="*/ 1045029 h 1045029"/>
              <a:gd name="connsiteX0" fmla="*/ 275771 w 827314"/>
              <a:gd name="connsiteY0" fmla="*/ 1045029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5" fmla="*/ 275771 w 827314"/>
              <a:gd name="connsiteY5" fmla="*/ 1045029 h 1111292"/>
              <a:gd name="connsiteX0" fmla="*/ 0 w 827314"/>
              <a:gd name="connsiteY0" fmla="*/ 0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33137"/>
              <a:gd name="connsiteY0" fmla="*/ 0 h 1219201"/>
              <a:gd name="connsiteX1" fmla="*/ 261257 w 833137"/>
              <a:gd name="connsiteY1" fmla="*/ 1219201 h 1219201"/>
              <a:gd name="connsiteX2" fmla="*/ 827314 w 833137"/>
              <a:gd name="connsiteY2" fmla="*/ 1030514 h 1219201"/>
              <a:gd name="connsiteX3" fmla="*/ 522514 w 833137"/>
              <a:gd name="connsiteY3" fmla="*/ 0 h 1219201"/>
              <a:gd name="connsiteX4" fmla="*/ 0 w 833137"/>
              <a:gd name="connsiteY4" fmla="*/ 0 h 1219201"/>
              <a:gd name="connsiteX0" fmla="*/ 0 w 831844"/>
              <a:gd name="connsiteY0" fmla="*/ 0 h 1219201"/>
              <a:gd name="connsiteX1" fmla="*/ 261257 w 831844"/>
              <a:gd name="connsiteY1" fmla="*/ 1219201 h 1219201"/>
              <a:gd name="connsiteX2" fmla="*/ 827314 w 831844"/>
              <a:gd name="connsiteY2" fmla="*/ 1030514 h 1219201"/>
              <a:gd name="connsiteX3" fmla="*/ 522514 w 831844"/>
              <a:gd name="connsiteY3" fmla="*/ 0 h 1219201"/>
              <a:gd name="connsiteX4" fmla="*/ 0 w 831844"/>
              <a:gd name="connsiteY4" fmla="*/ 0 h 1219201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27314"/>
              <a:gd name="connsiteY0" fmla="*/ 0 h 1164906"/>
              <a:gd name="connsiteX1" fmla="*/ 174172 w 827314"/>
              <a:gd name="connsiteY1" fmla="*/ 1161144 h 1164906"/>
              <a:gd name="connsiteX2" fmla="*/ 827314 w 827314"/>
              <a:gd name="connsiteY2" fmla="*/ 1030514 h 1164906"/>
              <a:gd name="connsiteX3" fmla="*/ 522514 w 827314"/>
              <a:gd name="connsiteY3" fmla="*/ 0 h 1164906"/>
              <a:gd name="connsiteX4" fmla="*/ 0 w 827314"/>
              <a:gd name="connsiteY4" fmla="*/ 0 h 1164906"/>
              <a:gd name="connsiteX0" fmla="*/ 0 w 769257"/>
              <a:gd name="connsiteY0" fmla="*/ 0 h 1247301"/>
              <a:gd name="connsiteX1" fmla="*/ 174172 w 769257"/>
              <a:gd name="connsiteY1" fmla="*/ 1161144 h 1247301"/>
              <a:gd name="connsiteX2" fmla="*/ 769257 w 769257"/>
              <a:gd name="connsiteY2" fmla="*/ 1045028 h 1247301"/>
              <a:gd name="connsiteX3" fmla="*/ 522514 w 769257"/>
              <a:gd name="connsiteY3" fmla="*/ 0 h 1247301"/>
              <a:gd name="connsiteX4" fmla="*/ 0 w 769257"/>
              <a:gd name="connsiteY4" fmla="*/ 0 h 1247301"/>
              <a:gd name="connsiteX0" fmla="*/ 0 w 795869"/>
              <a:gd name="connsiteY0" fmla="*/ 0 h 1247301"/>
              <a:gd name="connsiteX1" fmla="*/ 174172 w 795869"/>
              <a:gd name="connsiteY1" fmla="*/ 1161144 h 1247301"/>
              <a:gd name="connsiteX2" fmla="*/ 769257 w 795869"/>
              <a:gd name="connsiteY2" fmla="*/ 1045028 h 1247301"/>
              <a:gd name="connsiteX3" fmla="*/ 522514 w 795869"/>
              <a:gd name="connsiteY3" fmla="*/ 0 h 1247301"/>
              <a:gd name="connsiteX4" fmla="*/ 0 w 795869"/>
              <a:gd name="connsiteY4" fmla="*/ 0 h 1247301"/>
              <a:gd name="connsiteX0" fmla="*/ 0 w 795869"/>
              <a:gd name="connsiteY0" fmla="*/ 0 h 1250831"/>
              <a:gd name="connsiteX1" fmla="*/ 174172 w 795869"/>
              <a:gd name="connsiteY1" fmla="*/ 1161144 h 1250831"/>
              <a:gd name="connsiteX2" fmla="*/ 769257 w 795869"/>
              <a:gd name="connsiteY2" fmla="*/ 1045028 h 1250831"/>
              <a:gd name="connsiteX3" fmla="*/ 522514 w 795869"/>
              <a:gd name="connsiteY3" fmla="*/ 0 h 1250831"/>
              <a:gd name="connsiteX4" fmla="*/ 0 w 795869"/>
              <a:gd name="connsiteY4" fmla="*/ 0 h 1250831"/>
              <a:gd name="connsiteX0" fmla="*/ 0 w 795869"/>
              <a:gd name="connsiteY0" fmla="*/ 0 h 1196103"/>
              <a:gd name="connsiteX1" fmla="*/ 174172 w 795869"/>
              <a:gd name="connsiteY1" fmla="*/ 1074058 h 1196103"/>
              <a:gd name="connsiteX2" fmla="*/ 769257 w 795869"/>
              <a:gd name="connsiteY2" fmla="*/ 1045028 h 1196103"/>
              <a:gd name="connsiteX3" fmla="*/ 522514 w 795869"/>
              <a:gd name="connsiteY3" fmla="*/ 0 h 1196103"/>
              <a:gd name="connsiteX4" fmla="*/ 0 w 795869"/>
              <a:gd name="connsiteY4" fmla="*/ 0 h 1196103"/>
              <a:gd name="connsiteX0" fmla="*/ 0 w 794004"/>
              <a:gd name="connsiteY0" fmla="*/ 0 h 1196103"/>
              <a:gd name="connsiteX1" fmla="*/ 174172 w 794004"/>
              <a:gd name="connsiteY1" fmla="*/ 1074058 h 1196103"/>
              <a:gd name="connsiteX2" fmla="*/ 769257 w 794004"/>
              <a:gd name="connsiteY2" fmla="*/ 1045028 h 1196103"/>
              <a:gd name="connsiteX3" fmla="*/ 493485 w 794004"/>
              <a:gd name="connsiteY3" fmla="*/ 0 h 1196103"/>
              <a:gd name="connsiteX4" fmla="*/ 0 w 794004"/>
              <a:gd name="connsiteY4" fmla="*/ 0 h 1196103"/>
              <a:gd name="connsiteX0" fmla="*/ 0 w 801242"/>
              <a:gd name="connsiteY0" fmla="*/ 0 h 1196103"/>
              <a:gd name="connsiteX1" fmla="*/ 174172 w 801242"/>
              <a:gd name="connsiteY1" fmla="*/ 1074058 h 1196103"/>
              <a:gd name="connsiteX2" fmla="*/ 769257 w 801242"/>
              <a:gd name="connsiteY2" fmla="*/ 1045028 h 1196103"/>
              <a:gd name="connsiteX3" fmla="*/ 493485 w 801242"/>
              <a:gd name="connsiteY3" fmla="*/ 0 h 1196103"/>
              <a:gd name="connsiteX4" fmla="*/ 0 w 801242"/>
              <a:gd name="connsiteY4" fmla="*/ 0 h 1196103"/>
              <a:gd name="connsiteX0" fmla="*/ 0 w 986665"/>
              <a:gd name="connsiteY0" fmla="*/ 0 h 1196103"/>
              <a:gd name="connsiteX1" fmla="*/ 359595 w 986665"/>
              <a:gd name="connsiteY1" fmla="*/ 1074058 h 1196103"/>
              <a:gd name="connsiteX2" fmla="*/ 954680 w 986665"/>
              <a:gd name="connsiteY2" fmla="*/ 1045028 h 1196103"/>
              <a:gd name="connsiteX3" fmla="*/ 678908 w 986665"/>
              <a:gd name="connsiteY3" fmla="*/ 0 h 1196103"/>
              <a:gd name="connsiteX4" fmla="*/ 0 w 986665"/>
              <a:gd name="connsiteY4" fmla="*/ 0 h 1196103"/>
              <a:gd name="connsiteX0" fmla="*/ 0 w 986665"/>
              <a:gd name="connsiteY0" fmla="*/ 0 h 1167236"/>
              <a:gd name="connsiteX1" fmla="*/ 359595 w 986665"/>
              <a:gd name="connsiteY1" fmla="*/ 1014358 h 1167236"/>
              <a:gd name="connsiteX2" fmla="*/ 954680 w 986665"/>
              <a:gd name="connsiteY2" fmla="*/ 1045028 h 1167236"/>
              <a:gd name="connsiteX3" fmla="*/ 678908 w 986665"/>
              <a:gd name="connsiteY3" fmla="*/ 0 h 1167236"/>
              <a:gd name="connsiteX4" fmla="*/ 0 w 986665"/>
              <a:gd name="connsiteY4" fmla="*/ 0 h 1167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665" h="1167236">
                <a:moveTo>
                  <a:pt x="0" y="0"/>
                </a:moveTo>
                <a:cubicBezTo>
                  <a:pt x="58057" y="387048"/>
                  <a:pt x="200482" y="840187"/>
                  <a:pt x="359595" y="1014358"/>
                </a:cubicBezTo>
                <a:cubicBezTo>
                  <a:pt x="518708" y="1188529"/>
                  <a:pt x="821632" y="1233714"/>
                  <a:pt x="954680" y="1045028"/>
                </a:cubicBezTo>
                <a:cubicBezTo>
                  <a:pt x="1070795" y="928913"/>
                  <a:pt x="845823" y="592667"/>
                  <a:pt x="678908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Pa</a:t>
            </a:r>
            <a:endParaRPr lang="es-ES" dirty="0" smtClean="0">
              <a:solidFill>
                <a:schemeClr val="tx1"/>
              </a:solidFill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ta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6" name="Forma libre 55"/>
          <p:cNvSpPr/>
          <p:nvPr/>
        </p:nvSpPr>
        <p:spPr>
          <a:xfrm flipH="1">
            <a:off x="10309799" y="5663586"/>
            <a:ext cx="583937" cy="730910"/>
          </a:xfrm>
          <a:custGeom>
            <a:avLst/>
            <a:gdLst>
              <a:gd name="connsiteX0" fmla="*/ 275771 w 827314"/>
              <a:gd name="connsiteY0" fmla="*/ 1045029 h 1045029"/>
              <a:gd name="connsiteX1" fmla="*/ 333828 w 827314"/>
              <a:gd name="connsiteY1" fmla="*/ 1045029 h 1045029"/>
              <a:gd name="connsiteX2" fmla="*/ 827314 w 827314"/>
              <a:gd name="connsiteY2" fmla="*/ 1030514 h 1045029"/>
              <a:gd name="connsiteX3" fmla="*/ 522514 w 827314"/>
              <a:gd name="connsiteY3" fmla="*/ 0 h 1045029"/>
              <a:gd name="connsiteX4" fmla="*/ 0 w 827314"/>
              <a:gd name="connsiteY4" fmla="*/ 0 h 1045029"/>
              <a:gd name="connsiteX5" fmla="*/ 275771 w 827314"/>
              <a:gd name="connsiteY5" fmla="*/ 1045029 h 1045029"/>
              <a:gd name="connsiteX0" fmla="*/ 275771 w 827314"/>
              <a:gd name="connsiteY0" fmla="*/ 1045029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5" fmla="*/ 275771 w 827314"/>
              <a:gd name="connsiteY5" fmla="*/ 1045029 h 1111292"/>
              <a:gd name="connsiteX0" fmla="*/ 0 w 827314"/>
              <a:gd name="connsiteY0" fmla="*/ 0 h 1111292"/>
              <a:gd name="connsiteX1" fmla="*/ 333828 w 827314"/>
              <a:gd name="connsiteY1" fmla="*/ 1045029 h 1111292"/>
              <a:gd name="connsiteX2" fmla="*/ 827314 w 827314"/>
              <a:gd name="connsiteY2" fmla="*/ 1030514 h 1111292"/>
              <a:gd name="connsiteX3" fmla="*/ 522514 w 827314"/>
              <a:gd name="connsiteY3" fmla="*/ 0 h 1111292"/>
              <a:gd name="connsiteX4" fmla="*/ 0 w 827314"/>
              <a:gd name="connsiteY4" fmla="*/ 0 h 1111292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33137"/>
              <a:gd name="connsiteY0" fmla="*/ 0 h 1219201"/>
              <a:gd name="connsiteX1" fmla="*/ 261257 w 833137"/>
              <a:gd name="connsiteY1" fmla="*/ 1219201 h 1219201"/>
              <a:gd name="connsiteX2" fmla="*/ 827314 w 833137"/>
              <a:gd name="connsiteY2" fmla="*/ 1030514 h 1219201"/>
              <a:gd name="connsiteX3" fmla="*/ 522514 w 833137"/>
              <a:gd name="connsiteY3" fmla="*/ 0 h 1219201"/>
              <a:gd name="connsiteX4" fmla="*/ 0 w 833137"/>
              <a:gd name="connsiteY4" fmla="*/ 0 h 1219201"/>
              <a:gd name="connsiteX0" fmla="*/ 0 w 831844"/>
              <a:gd name="connsiteY0" fmla="*/ 0 h 1219201"/>
              <a:gd name="connsiteX1" fmla="*/ 261257 w 831844"/>
              <a:gd name="connsiteY1" fmla="*/ 1219201 h 1219201"/>
              <a:gd name="connsiteX2" fmla="*/ 827314 w 831844"/>
              <a:gd name="connsiteY2" fmla="*/ 1030514 h 1219201"/>
              <a:gd name="connsiteX3" fmla="*/ 522514 w 831844"/>
              <a:gd name="connsiteY3" fmla="*/ 0 h 1219201"/>
              <a:gd name="connsiteX4" fmla="*/ 0 w 831844"/>
              <a:gd name="connsiteY4" fmla="*/ 0 h 1219201"/>
              <a:gd name="connsiteX0" fmla="*/ 0 w 827314"/>
              <a:gd name="connsiteY0" fmla="*/ 0 h 1219201"/>
              <a:gd name="connsiteX1" fmla="*/ 261257 w 827314"/>
              <a:gd name="connsiteY1" fmla="*/ 1219201 h 1219201"/>
              <a:gd name="connsiteX2" fmla="*/ 827314 w 827314"/>
              <a:gd name="connsiteY2" fmla="*/ 1030514 h 1219201"/>
              <a:gd name="connsiteX3" fmla="*/ 522514 w 827314"/>
              <a:gd name="connsiteY3" fmla="*/ 0 h 1219201"/>
              <a:gd name="connsiteX4" fmla="*/ 0 w 827314"/>
              <a:gd name="connsiteY4" fmla="*/ 0 h 1219201"/>
              <a:gd name="connsiteX0" fmla="*/ 0 w 827314"/>
              <a:gd name="connsiteY0" fmla="*/ 0 h 1164906"/>
              <a:gd name="connsiteX1" fmla="*/ 174172 w 827314"/>
              <a:gd name="connsiteY1" fmla="*/ 1161144 h 1164906"/>
              <a:gd name="connsiteX2" fmla="*/ 827314 w 827314"/>
              <a:gd name="connsiteY2" fmla="*/ 1030514 h 1164906"/>
              <a:gd name="connsiteX3" fmla="*/ 522514 w 827314"/>
              <a:gd name="connsiteY3" fmla="*/ 0 h 1164906"/>
              <a:gd name="connsiteX4" fmla="*/ 0 w 827314"/>
              <a:gd name="connsiteY4" fmla="*/ 0 h 1164906"/>
              <a:gd name="connsiteX0" fmla="*/ 0 w 769257"/>
              <a:gd name="connsiteY0" fmla="*/ 0 h 1247301"/>
              <a:gd name="connsiteX1" fmla="*/ 174172 w 769257"/>
              <a:gd name="connsiteY1" fmla="*/ 1161144 h 1247301"/>
              <a:gd name="connsiteX2" fmla="*/ 769257 w 769257"/>
              <a:gd name="connsiteY2" fmla="*/ 1045028 h 1247301"/>
              <a:gd name="connsiteX3" fmla="*/ 522514 w 769257"/>
              <a:gd name="connsiteY3" fmla="*/ 0 h 1247301"/>
              <a:gd name="connsiteX4" fmla="*/ 0 w 769257"/>
              <a:gd name="connsiteY4" fmla="*/ 0 h 1247301"/>
              <a:gd name="connsiteX0" fmla="*/ 0 w 795869"/>
              <a:gd name="connsiteY0" fmla="*/ 0 h 1247301"/>
              <a:gd name="connsiteX1" fmla="*/ 174172 w 795869"/>
              <a:gd name="connsiteY1" fmla="*/ 1161144 h 1247301"/>
              <a:gd name="connsiteX2" fmla="*/ 769257 w 795869"/>
              <a:gd name="connsiteY2" fmla="*/ 1045028 h 1247301"/>
              <a:gd name="connsiteX3" fmla="*/ 522514 w 795869"/>
              <a:gd name="connsiteY3" fmla="*/ 0 h 1247301"/>
              <a:gd name="connsiteX4" fmla="*/ 0 w 795869"/>
              <a:gd name="connsiteY4" fmla="*/ 0 h 1247301"/>
              <a:gd name="connsiteX0" fmla="*/ 0 w 795869"/>
              <a:gd name="connsiteY0" fmla="*/ 0 h 1250831"/>
              <a:gd name="connsiteX1" fmla="*/ 174172 w 795869"/>
              <a:gd name="connsiteY1" fmla="*/ 1161144 h 1250831"/>
              <a:gd name="connsiteX2" fmla="*/ 769257 w 795869"/>
              <a:gd name="connsiteY2" fmla="*/ 1045028 h 1250831"/>
              <a:gd name="connsiteX3" fmla="*/ 522514 w 795869"/>
              <a:gd name="connsiteY3" fmla="*/ 0 h 1250831"/>
              <a:gd name="connsiteX4" fmla="*/ 0 w 795869"/>
              <a:gd name="connsiteY4" fmla="*/ 0 h 1250831"/>
              <a:gd name="connsiteX0" fmla="*/ 0 w 795869"/>
              <a:gd name="connsiteY0" fmla="*/ 0 h 1196103"/>
              <a:gd name="connsiteX1" fmla="*/ 174172 w 795869"/>
              <a:gd name="connsiteY1" fmla="*/ 1074058 h 1196103"/>
              <a:gd name="connsiteX2" fmla="*/ 769257 w 795869"/>
              <a:gd name="connsiteY2" fmla="*/ 1045028 h 1196103"/>
              <a:gd name="connsiteX3" fmla="*/ 522514 w 795869"/>
              <a:gd name="connsiteY3" fmla="*/ 0 h 1196103"/>
              <a:gd name="connsiteX4" fmla="*/ 0 w 795869"/>
              <a:gd name="connsiteY4" fmla="*/ 0 h 1196103"/>
              <a:gd name="connsiteX0" fmla="*/ 0 w 794004"/>
              <a:gd name="connsiteY0" fmla="*/ 0 h 1196103"/>
              <a:gd name="connsiteX1" fmla="*/ 174172 w 794004"/>
              <a:gd name="connsiteY1" fmla="*/ 1074058 h 1196103"/>
              <a:gd name="connsiteX2" fmla="*/ 769257 w 794004"/>
              <a:gd name="connsiteY2" fmla="*/ 1045028 h 1196103"/>
              <a:gd name="connsiteX3" fmla="*/ 493485 w 794004"/>
              <a:gd name="connsiteY3" fmla="*/ 0 h 1196103"/>
              <a:gd name="connsiteX4" fmla="*/ 0 w 794004"/>
              <a:gd name="connsiteY4" fmla="*/ 0 h 1196103"/>
              <a:gd name="connsiteX0" fmla="*/ 0 w 801242"/>
              <a:gd name="connsiteY0" fmla="*/ 0 h 1196103"/>
              <a:gd name="connsiteX1" fmla="*/ 174172 w 801242"/>
              <a:gd name="connsiteY1" fmla="*/ 1074058 h 1196103"/>
              <a:gd name="connsiteX2" fmla="*/ 769257 w 801242"/>
              <a:gd name="connsiteY2" fmla="*/ 1045028 h 1196103"/>
              <a:gd name="connsiteX3" fmla="*/ 493485 w 801242"/>
              <a:gd name="connsiteY3" fmla="*/ 0 h 1196103"/>
              <a:gd name="connsiteX4" fmla="*/ 0 w 801242"/>
              <a:gd name="connsiteY4" fmla="*/ 0 h 1196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1242" h="1196103">
                <a:moveTo>
                  <a:pt x="0" y="0"/>
                </a:moveTo>
                <a:cubicBezTo>
                  <a:pt x="58057" y="387048"/>
                  <a:pt x="45963" y="899887"/>
                  <a:pt x="174172" y="1074058"/>
                </a:cubicBezTo>
                <a:cubicBezTo>
                  <a:pt x="302381" y="1248229"/>
                  <a:pt x="636209" y="1233714"/>
                  <a:pt x="769257" y="1045028"/>
                </a:cubicBezTo>
                <a:cubicBezTo>
                  <a:pt x="885372" y="928913"/>
                  <a:pt x="660400" y="592667"/>
                  <a:pt x="49348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Pa</a:t>
            </a:r>
            <a:endParaRPr lang="es-ES" dirty="0" smtClean="0">
              <a:solidFill>
                <a:schemeClr val="tx1"/>
              </a:solidFill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ta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58" name="Conector recto 57"/>
          <p:cNvCxnSpPr/>
          <p:nvPr/>
        </p:nvCxnSpPr>
        <p:spPr>
          <a:xfrm>
            <a:off x="8574684" y="4580021"/>
            <a:ext cx="702561" cy="825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/>
          <p:cNvCxnSpPr/>
          <p:nvPr/>
        </p:nvCxnSpPr>
        <p:spPr>
          <a:xfrm>
            <a:off x="8618183" y="4662541"/>
            <a:ext cx="468133" cy="1693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/>
          <p:nvPr/>
        </p:nvCxnSpPr>
        <p:spPr>
          <a:xfrm>
            <a:off x="8569712" y="4740741"/>
            <a:ext cx="352607" cy="2678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/>
          <p:cNvCxnSpPr/>
          <p:nvPr/>
        </p:nvCxnSpPr>
        <p:spPr>
          <a:xfrm flipH="1">
            <a:off x="6708405" y="4593736"/>
            <a:ext cx="703630" cy="460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/>
          <p:cNvCxnSpPr/>
          <p:nvPr/>
        </p:nvCxnSpPr>
        <p:spPr>
          <a:xfrm flipH="1">
            <a:off x="6896921" y="4662541"/>
            <a:ext cx="496995" cy="1799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/>
          <p:cNvCxnSpPr/>
          <p:nvPr/>
        </p:nvCxnSpPr>
        <p:spPr>
          <a:xfrm flipH="1">
            <a:off x="7137679" y="4747196"/>
            <a:ext cx="339565" cy="2674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Elipse 63"/>
          <p:cNvSpPr/>
          <p:nvPr/>
        </p:nvSpPr>
        <p:spPr>
          <a:xfrm>
            <a:off x="10601768" y="2007113"/>
            <a:ext cx="101910" cy="9872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5" name="Elipse 64"/>
          <p:cNvSpPr/>
          <p:nvPr/>
        </p:nvSpPr>
        <p:spPr>
          <a:xfrm>
            <a:off x="10989098" y="2013725"/>
            <a:ext cx="101910" cy="9872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74" name="Conector recto 73"/>
          <p:cNvCxnSpPr/>
          <p:nvPr/>
        </p:nvCxnSpPr>
        <p:spPr>
          <a:xfrm flipH="1">
            <a:off x="3898667" y="103239"/>
            <a:ext cx="3239012" cy="6504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048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o 42"/>
          <p:cNvGrpSpPr/>
          <p:nvPr/>
        </p:nvGrpSpPr>
        <p:grpSpPr>
          <a:xfrm>
            <a:off x="428625" y="781665"/>
            <a:ext cx="5591700" cy="4386894"/>
            <a:chOff x="428625" y="2187863"/>
            <a:chExt cx="3914799" cy="2980696"/>
          </a:xfrm>
        </p:grpSpPr>
        <p:sp>
          <p:nvSpPr>
            <p:cNvPr id="12" name="Forma libre 11"/>
            <p:cNvSpPr/>
            <p:nvPr/>
          </p:nvSpPr>
          <p:spPr>
            <a:xfrm>
              <a:off x="1504950" y="4445289"/>
              <a:ext cx="390525" cy="697067"/>
            </a:xfrm>
            <a:custGeom>
              <a:avLst/>
              <a:gdLst>
                <a:gd name="connsiteX0" fmla="*/ 171450 w 361950"/>
                <a:gd name="connsiteY0" fmla="*/ 9525 h 638175"/>
                <a:gd name="connsiteX1" fmla="*/ 0 w 361950"/>
                <a:gd name="connsiteY1" fmla="*/ 609600 h 638175"/>
                <a:gd name="connsiteX2" fmla="*/ 333375 w 361950"/>
                <a:gd name="connsiteY2" fmla="*/ 638175 h 638175"/>
                <a:gd name="connsiteX3" fmla="*/ 361950 w 361950"/>
                <a:gd name="connsiteY3" fmla="*/ 0 h 638175"/>
                <a:gd name="connsiteX4" fmla="*/ 171450 w 361950"/>
                <a:gd name="connsiteY4" fmla="*/ 9525 h 638175"/>
                <a:gd name="connsiteX0" fmla="*/ 171450 w 361950"/>
                <a:gd name="connsiteY0" fmla="*/ 9525 h 702588"/>
                <a:gd name="connsiteX1" fmla="*/ 0 w 361950"/>
                <a:gd name="connsiteY1" fmla="*/ 609600 h 702588"/>
                <a:gd name="connsiteX2" fmla="*/ 333375 w 361950"/>
                <a:gd name="connsiteY2" fmla="*/ 638175 h 702588"/>
                <a:gd name="connsiteX3" fmla="*/ 361950 w 361950"/>
                <a:gd name="connsiteY3" fmla="*/ 0 h 702588"/>
                <a:gd name="connsiteX4" fmla="*/ 171450 w 361950"/>
                <a:gd name="connsiteY4" fmla="*/ 9525 h 70258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4564 w 365064"/>
                <a:gd name="connsiteY0" fmla="*/ 9525 h 708418"/>
                <a:gd name="connsiteX1" fmla="*/ 3114 w 365064"/>
                <a:gd name="connsiteY1" fmla="*/ 609600 h 708418"/>
                <a:gd name="connsiteX2" fmla="*/ 326964 w 365064"/>
                <a:gd name="connsiteY2" fmla="*/ 647700 h 708418"/>
                <a:gd name="connsiteX3" fmla="*/ 365064 w 365064"/>
                <a:gd name="connsiteY3" fmla="*/ 0 h 708418"/>
                <a:gd name="connsiteX4" fmla="*/ 174564 w 365064"/>
                <a:gd name="connsiteY4" fmla="*/ 9525 h 708418"/>
                <a:gd name="connsiteX0" fmla="*/ 173852 w 364352"/>
                <a:gd name="connsiteY0" fmla="*/ 9525 h 708418"/>
                <a:gd name="connsiteX1" fmla="*/ 2402 w 364352"/>
                <a:gd name="connsiteY1" fmla="*/ 609600 h 708418"/>
                <a:gd name="connsiteX2" fmla="*/ 326252 w 364352"/>
                <a:gd name="connsiteY2" fmla="*/ 647700 h 708418"/>
                <a:gd name="connsiteX3" fmla="*/ 364352 w 364352"/>
                <a:gd name="connsiteY3" fmla="*/ 0 h 708418"/>
                <a:gd name="connsiteX4" fmla="*/ 173852 w 364352"/>
                <a:gd name="connsiteY4" fmla="*/ 9525 h 70841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1450 w 390525"/>
                <a:gd name="connsiteY0" fmla="*/ 9525 h 708418"/>
                <a:gd name="connsiteX1" fmla="*/ 0 w 390525"/>
                <a:gd name="connsiteY1" fmla="*/ 609600 h 708418"/>
                <a:gd name="connsiteX2" fmla="*/ 323850 w 390525"/>
                <a:gd name="connsiteY2" fmla="*/ 647700 h 708418"/>
                <a:gd name="connsiteX3" fmla="*/ 390525 w 390525"/>
                <a:gd name="connsiteY3" fmla="*/ 0 h 708418"/>
                <a:gd name="connsiteX4" fmla="*/ 171450 w 390525"/>
                <a:gd name="connsiteY4" fmla="*/ 9525 h 708418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0525" h="697067">
                  <a:moveTo>
                    <a:pt x="171450" y="9525"/>
                  </a:moveTo>
                  <a:cubicBezTo>
                    <a:pt x="158750" y="406400"/>
                    <a:pt x="22225" y="446088"/>
                    <a:pt x="0" y="609600"/>
                  </a:cubicBezTo>
                  <a:cubicBezTo>
                    <a:pt x="26988" y="714375"/>
                    <a:pt x="273050" y="730250"/>
                    <a:pt x="333375" y="628650"/>
                  </a:cubicBezTo>
                  <a:lnTo>
                    <a:pt x="390525" y="0"/>
                  </a:lnTo>
                  <a:lnTo>
                    <a:pt x="171450" y="952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Forma libre 15"/>
            <p:cNvSpPr/>
            <p:nvPr/>
          </p:nvSpPr>
          <p:spPr>
            <a:xfrm>
              <a:off x="1873135" y="4471492"/>
              <a:ext cx="333375" cy="697067"/>
            </a:xfrm>
            <a:custGeom>
              <a:avLst/>
              <a:gdLst>
                <a:gd name="connsiteX0" fmla="*/ 171450 w 361950"/>
                <a:gd name="connsiteY0" fmla="*/ 9525 h 638175"/>
                <a:gd name="connsiteX1" fmla="*/ 0 w 361950"/>
                <a:gd name="connsiteY1" fmla="*/ 609600 h 638175"/>
                <a:gd name="connsiteX2" fmla="*/ 333375 w 361950"/>
                <a:gd name="connsiteY2" fmla="*/ 638175 h 638175"/>
                <a:gd name="connsiteX3" fmla="*/ 361950 w 361950"/>
                <a:gd name="connsiteY3" fmla="*/ 0 h 638175"/>
                <a:gd name="connsiteX4" fmla="*/ 171450 w 361950"/>
                <a:gd name="connsiteY4" fmla="*/ 9525 h 638175"/>
                <a:gd name="connsiteX0" fmla="*/ 171450 w 361950"/>
                <a:gd name="connsiteY0" fmla="*/ 9525 h 702588"/>
                <a:gd name="connsiteX1" fmla="*/ 0 w 361950"/>
                <a:gd name="connsiteY1" fmla="*/ 609600 h 702588"/>
                <a:gd name="connsiteX2" fmla="*/ 333375 w 361950"/>
                <a:gd name="connsiteY2" fmla="*/ 638175 h 702588"/>
                <a:gd name="connsiteX3" fmla="*/ 361950 w 361950"/>
                <a:gd name="connsiteY3" fmla="*/ 0 h 702588"/>
                <a:gd name="connsiteX4" fmla="*/ 171450 w 361950"/>
                <a:gd name="connsiteY4" fmla="*/ 9525 h 70258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4564 w 365064"/>
                <a:gd name="connsiteY0" fmla="*/ 9525 h 708418"/>
                <a:gd name="connsiteX1" fmla="*/ 3114 w 365064"/>
                <a:gd name="connsiteY1" fmla="*/ 609600 h 708418"/>
                <a:gd name="connsiteX2" fmla="*/ 326964 w 365064"/>
                <a:gd name="connsiteY2" fmla="*/ 647700 h 708418"/>
                <a:gd name="connsiteX3" fmla="*/ 365064 w 365064"/>
                <a:gd name="connsiteY3" fmla="*/ 0 h 708418"/>
                <a:gd name="connsiteX4" fmla="*/ 174564 w 365064"/>
                <a:gd name="connsiteY4" fmla="*/ 9525 h 708418"/>
                <a:gd name="connsiteX0" fmla="*/ 173852 w 364352"/>
                <a:gd name="connsiteY0" fmla="*/ 9525 h 708418"/>
                <a:gd name="connsiteX1" fmla="*/ 2402 w 364352"/>
                <a:gd name="connsiteY1" fmla="*/ 609600 h 708418"/>
                <a:gd name="connsiteX2" fmla="*/ 326252 w 364352"/>
                <a:gd name="connsiteY2" fmla="*/ 647700 h 708418"/>
                <a:gd name="connsiteX3" fmla="*/ 364352 w 364352"/>
                <a:gd name="connsiteY3" fmla="*/ 0 h 708418"/>
                <a:gd name="connsiteX4" fmla="*/ 173852 w 364352"/>
                <a:gd name="connsiteY4" fmla="*/ 9525 h 70841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1450 w 390525"/>
                <a:gd name="connsiteY0" fmla="*/ 9525 h 708418"/>
                <a:gd name="connsiteX1" fmla="*/ 0 w 390525"/>
                <a:gd name="connsiteY1" fmla="*/ 609600 h 708418"/>
                <a:gd name="connsiteX2" fmla="*/ 323850 w 390525"/>
                <a:gd name="connsiteY2" fmla="*/ 647700 h 708418"/>
                <a:gd name="connsiteX3" fmla="*/ 390525 w 390525"/>
                <a:gd name="connsiteY3" fmla="*/ 0 h 708418"/>
                <a:gd name="connsiteX4" fmla="*/ 171450 w 390525"/>
                <a:gd name="connsiteY4" fmla="*/ 9525 h 708418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  <a:gd name="connsiteX0" fmla="*/ 171450 w 333375"/>
                <a:gd name="connsiteY0" fmla="*/ 9525 h 697067"/>
                <a:gd name="connsiteX1" fmla="*/ 0 w 333375"/>
                <a:gd name="connsiteY1" fmla="*/ 609600 h 697067"/>
                <a:gd name="connsiteX2" fmla="*/ 333375 w 333375"/>
                <a:gd name="connsiteY2" fmla="*/ 628650 h 697067"/>
                <a:gd name="connsiteX3" fmla="*/ 333375 w 333375"/>
                <a:gd name="connsiteY3" fmla="*/ 0 h 697067"/>
                <a:gd name="connsiteX4" fmla="*/ 171450 w 333375"/>
                <a:gd name="connsiteY4" fmla="*/ 9525 h 697067"/>
                <a:gd name="connsiteX0" fmla="*/ 171450 w 333375"/>
                <a:gd name="connsiteY0" fmla="*/ 9525 h 697067"/>
                <a:gd name="connsiteX1" fmla="*/ 0 w 333375"/>
                <a:gd name="connsiteY1" fmla="*/ 609600 h 697067"/>
                <a:gd name="connsiteX2" fmla="*/ 323850 w 333375"/>
                <a:gd name="connsiteY2" fmla="*/ 628650 h 697067"/>
                <a:gd name="connsiteX3" fmla="*/ 333375 w 333375"/>
                <a:gd name="connsiteY3" fmla="*/ 0 h 697067"/>
                <a:gd name="connsiteX4" fmla="*/ 171450 w 333375"/>
                <a:gd name="connsiteY4" fmla="*/ 9525 h 69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375" h="697067">
                  <a:moveTo>
                    <a:pt x="171450" y="9525"/>
                  </a:moveTo>
                  <a:cubicBezTo>
                    <a:pt x="158750" y="406400"/>
                    <a:pt x="22225" y="446088"/>
                    <a:pt x="0" y="609600"/>
                  </a:cubicBezTo>
                  <a:cubicBezTo>
                    <a:pt x="26988" y="714375"/>
                    <a:pt x="263525" y="730250"/>
                    <a:pt x="323850" y="628650"/>
                  </a:cubicBezTo>
                  <a:lnTo>
                    <a:pt x="333375" y="0"/>
                  </a:lnTo>
                  <a:lnTo>
                    <a:pt x="171450" y="952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Forma libre 16"/>
            <p:cNvSpPr/>
            <p:nvPr/>
          </p:nvSpPr>
          <p:spPr>
            <a:xfrm>
              <a:off x="2248891" y="4471492"/>
              <a:ext cx="390525" cy="697067"/>
            </a:xfrm>
            <a:custGeom>
              <a:avLst/>
              <a:gdLst>
                <a:gd name="connsiteX0" fmla="*/ 171450 w 361950"/>
                <a:gd name="connsiteY0" fmla="*/ 9525 h 638175"/>
                <a:gd name="connsiteX1" fmla="*/ 0 w 361950"/>
                <a:gd name="connsiteY1" fmla="*/ 609600 h 638175"/>
                <a:gd name="connsiteX2" fmla="*/ 333375 w 361950"/>
                <a:gd name="connsiteY2" fmla="*/ 638175 h 638175"/>
                <a:gd name="connsiteX3" fmla="*/ 361950 w 361950"/>
                <a:gd name="connsiteY3" fmla="*/ 0 h 638175"/>
                <a:gd name="connsiteX4" fmla="*/ 171450 w 361950"/>
                <a:gd name="connsiteY4" fmla="*/ 9525 h 638175"/>
                <a:gd name="connsiteX0" fmla="*/ 171450 w 361950"/>
                <a:gd name="connsiteY0" fmla="*/ 9525 h 702588"/>
                <a:gd name="connsiteX1" fmla="*/ 0 w 361950"/>
                <a:gd name="connsiteY1" fmla="*/ 609600 h 702588"/>
                <a:gd name="connsiteX2" fmla="*/ 333375 w 361950"/>
                <a:gd name="connsiteY2" fmla="*/ 638175 h 702588"/>
                <a:gd name="connsiteX3" fmla="*/ 361950 w 361950"/>
                <a:gd name="connsiteY3" fmla="*/ 0 h 702588"/>
                <a:gd name="connsiteX4" fmla="*/ 171450 w 361950"/>
                <a:gd name="connsiteY4" fmla="*/ 9525 h 70258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4564 w 365064"/>
                <a:gd name="connsiteY0" fmla="*/ 9525 h 708418"/>
                <a:gd name="connsiteX1" fmla="*/ 3114 w 365064"/>
                <a:gd name="connsiteY1" fmla="*/ 609600 h 708418"/>
                <a:gd name="connsiteX2" fmla="*/ 326964 w 365064"/>
                <a:gd name="connsiteY2" fmla="*/ 647700 h 708418"/>
                <a:gd name="connsiteX3" fmla="*/ 365064 w 365064"/>
                <a:gd name="connsiteY3" fmla="*/ 0 h 708418"/>
                <a:gd name="connsiteX4" fmla="*/ 174564 w 365064"/>
                <a:gd name="connsiteY4" fmla="*/ 9525 h 708418"/>
                <a:gd name="connsiteX0" fmla="*/ 173852 w 364352"/>
                <a:gd name="connsiteY0" fmla="*/ 9525 h 708418"/>
                <a:gd name="connsiteX1" fmla="*/ 2402 w 364352"/>
                <a:gd name="connsiteY1" fmla="*/ 609600 h 708418"/>
                <a:gd name="connsiteX2" fmla="*/ 326252 w 364352"/>
                <a:gd name="connsiteY2" fmla="*/ 647700 h 708418"/>
                <a:gd name="connsiteX3" fmla="*/ 364352 w 364352"/>
                <a:gd name="connsiteY3" fmla="*/ 0 h 708418"/>
                <a:gd name="connsiteX4" fmla="*/ 173852 w 364352"/>
                <a:gd name="connsiteY4" fmla="*/ 9525 h 70841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1450 w 390525"/>
                <a:gd name="connsiteY0" fmla="*/ 9525 h 708418"/>
                <a:gd name="connsiteX1" fmla="*/ 0 w 390525"/>
                <a:gd name="connsiteY1" fmla="*/ 609600 h 708418"/>
                <a:gd name="connsiteX2" fmla="*/ 323850 w 390525"/>
                <a:gd name="connsiteY2" fmla="*/ 647700 h 708418"/>
                <a:gd name="connsiteX3" fmla="*/ 390525 w 390525"/>
                <a:gd name="connsiteY3" fmla="*/ 0 h 708418"/>
                <a:gd name="connsiteX4" fmla="*/ 171450 w 390525"/>
                <a:gd name="connsiteY4" fmla="*/ 9525 h 708418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23850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0525" h="697067">
                  <a:moveTo>
                    <a:pt x="171450" y="9525"/>
                  </a:moveTo>
                  <a:cubicBezTo>
                    <a:pt x="158750" y="406400"/>
                    <a:pt x="22225" y="446088"/>
                    <a:pt x="0" y="609600"/>
                  </a:cubicBezTo>
                  <a:cubicBezTo>
                    <a:pt x="26988" y="714375"/>
                    <a:pt x="263525" y="730250"/>
                    <a:pt x="323850" y="628650"/>
                  </a:cubicBezTo>
                  <a:lnTo>
                    <a:pt x="390525" y="0"/>
                  </a:lnTo>
                  <a:lnTo>
                    <a:pt x="171450" y="952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Forma libre 17"/>
            <p:cNvSpPr/>
            <p:nvPr/>
          </p:nvSpPr>
          <p:spPr>
            <a:xfrm>
              <a:off x="2610345" y="4453603"/>
              <a:ext cx="351978" cy="701392"/>
            </a:xfrm>
            <a:custGeom>
              <a:avLst/>
              <a:gdLst>
                <a:gd name="connsiteX0" fmla="*/ 171450 w 361950"/>
                <a:gd name="connsiteY0" fmla="*/ 9525 h 638175"/>
                <a:gd name="connsiteX1" fmla="*/ 0 w 361950"/>
                <a:gd name="connsiteY1" fmla="*/ 609600 h 638175"/>
                <a:gd name="connsiteX2" fmla="*/ 333375 w 361950"/>
                <a:gd name="connsiteY2" fmla="*/ 638175 h 638175"/>
                <a:gd name="connsiteX3" fmla="*/ 361950 w 361950"/>
                <a:gd name="connsiteY3" fmla="*/ 0 h 638175"/>
                <a:gd name="connsiteX4" fmla="*/ 171450 w 361950"/>
                <a:gd name="connsiteY4" fmla="*/ 9525 h 638175"/>
                <a:gd name="connsiteX0" fmla="*/ 171450 w 361950"/>
                <a:gd name="connsiteY0" fmla="*/ 9525 h 702588"/>
                <a:gd name="connsiteX1" fmla="*/ 0 w 361950"/>
                <a:gd name="connsiteY1" fmla="*/ 609600 h 702588"/>
                <a:gd name="connsiteX2" fmla="*/ 333375 w 361950"/>
                <a:gd name="connsiteY2" fmla="*/ 638175 h 702588"/>
                <a:gd name="connsiteX3" fmla="*/ 361950 w 361950"/>
                <a:gd name="connsiteY3" fmla="*/ 0 h 702588"/>
                <a:gd name="connsiteX4" fmla="*/ 171450 w 361950"/>
                <a:gd name="connsiteY4" fmla="*/ 9525 h 70258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4564 w 365064"/>
                <a:gd name="connsiteY0" fmla="*/ 9525 h 708418"/>
                <a:gd name="connsiteX1" fmla="*/ 3114 w 365064"/>
                <a:gd name="connsiteY1" fmla="*/ 609600 h 708418"/>
                <a:gd name="connsiteX2" fmla="*/ 326964 w 365064"/>
                <a:gd name="connsiteY2" fmla="*/ 647700 h 708418"/>
                <a:gd name="connsiteX3" fmla="*/ 365064 w 365064"/>
                <a:gd name="connsiteY3" fmla="*/ 0 h 708418"/>
                <a:gd name="connsiteX4" fmla="*/ 174564 w 365064"/>
                <a:gd name="connsiteY4" fmla="*/ 9525 h 708418"/>
                <a:gd name="connsiteX0" fmla="*/ 173852 w 364352"/>
                <a:gd name="connsiteY0" fmla="*/ 9525 h 708418"/>
                <a:gd name="connsiteX1" fmla="*/ 2402 w 364352"/>
                <a:gd name="connsiteY1" fmla="*/ 609600 h 708418"/>
                <a:gd name="connsiteX2" fmla="*/ 326252 w 364352"/>
                <a:gd name="connsiteY2" fmla="*/ 647700 h 708418"/>
                <a:gd name="connsiteX3" fmla="*/ 364352 w 364352"/>
                <a:gd name="connsiteY3" fmla="*/ 0 h 708418"/>
                <a:gd name="connsiteX4" fmla="*/ 173852 w 364352"/>
                <a:gd name="connsiteY4" fmla="*/ 9525 h 70841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1450 w 390525"/>
                <a:gd name="connsiteY0" fmla="*/ 9525 h 708418"/>
                <a:gd name="connsiteX1" fmla="*/ 0 w 390525"/>
                <a:gd name="connsiteY1" fmla="*/ 609600 h 708418"/>
                <a:gd name="connsiteX2" fmla="*/ 323850 w 390525"/>
                <a:gd name="connsiteY2" fmla="*/ 647700 h 708418"/>
                <a:gd name="connsiteX3" fmla="*/ 390525 w 390525"/>
                <a:gd name="connsiteY3" fmla="*/ 0 h 708418"/>
                <a:gd name="connsiteX4" fmla="*/ 171450 w 390525"/>
                <a:gd name="connsiteY4" fmla="*/ 9525 h 708418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  <a:gd name="connsiteX0" fmla="*/ 171450 w 333375"/>
                <a:gd name="connsiteY0" fmla="*/ 19050 h 706592"/>
                <a:gd name="connsiteX1" fmla="*/ 0 w 333375"/>
                <a:gd name="connsiteY1" fmla="*/ 619125 h 706592"/>
                <a:gd name="connsiteX2" fmla="*/ 333375 w 333375"/>
                <a:gd name="connsiteY2" fmla="*/ 638175 h 706592"/>
                <a:gd name="connsiteX3" fmla="*/ 333375 w 333375"/>
                <a:gd name="connsiteY3" fmla="*/ 0 h 706592"/>
                <a:gd name="connsiteX4" fmla="*/ 171450 w 333375"/>
                <a:gd name="connsiteY4" fmla="*/ 19050 h 706592"/>
                <a:gd name="connsiteX0" fmla="*/ 171450 w 333375"/>
                <a:gd name="connsiteY0" fmla="*/ 19050 h 701392"/>
                <a:gd name="connsiteX1" fmla="*/ 0 w 333375"/>
                <a:gd name="connsiteY1" fmla="*/ 619125 h 701392"/>
                <a:gd name="connsiteX2" fmla="*/ 333375 w 333375"/>
                <a:gd name="connsiteY2" fmla="*/ 628650 h 701392"/>
                <a:gd name="connsiteX3" fmla="*/ 333375 w 333375"/>
                <a:gd name="connsiteY3" fmla="*/ 0 h 701392"/>
                <a:gd name="connsiteX4" fmla="*/ 171450 w 333375"/>
                <a:gd name="connsiteY4" fmla="*/ 19050 h 701392"/>
                <a:gd name="connsiteX0" fmla="*/ 171450 w 358775"/>
                <a:gd name="connsiteY0" fmla="*/ 19050 h 701392"/>
                <a:gd name="connsiteX1" fmla="*/ 0 w 358775"/>
                <a:gd name="connsiteY1" fmla="*/ 619125 h 701392"/>
                <a:gd name="connsiteX2" fmla="*/ 333375 w 358775"/>
                <a:gd name="connsiteY2" fmla="*/ 628650 h 701392"/>
                <a:gd name="connsiteX3" fmla="*/ 333375 w 358775"/>
                <a:gd name="connsiteY3" fmla="*/ 0 h 701392"/>
                <a:gd name="connsiteX4" fmla="*/ 171450 w 358775"/>
                <a:gd name="connsiteY4" fmla="*/ 19050 h 701392"/>
                <a:gd name="connsiteX0" fmla="*/ 171450 w 351978"/>
                <a:gd name="connsiteY0" fmla="*/ 19050 h 701392"/>
                <a:gd name="connsiteX1" fmla="*/ 0 w 351978"/>
                <a:gd name="connsiteY1" fmla="*/ 619125 h 701392"/>
                <a:gd name="connsiteX2" fmla="*/ 323850 w 351978"/>
                <a:gd name="connsiteY2" fmla="*/ 628650 h 701392"/>
                <a:gd name="connsiteX3" fmla="*/ 333375 w 351978"/>
                <a:gd name="connsiteY3" fmla="*/ 0 h 701392"/>
                <a:gd name="connsiteX4" fmla="*/ 171450 w 351978"/>
                <a:gd name="connsiteY4" fmla="*/ 19050 h 70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1978" h="701392">
                  <a:moveTo>
                    <a:pt x="171450" y="19050"/>
                  </a:moveTo>
                  <a:cubicBezTo>
                    <a:pt x="158750" y="415925"/>
                    <a:pt x="22225" y="455613"/>
                    <a:pt x="0" y="619125"/>
                  </a:cubicBezTo>
                  <a:cubicBezTo>
                    <a:pt x="26988" y="723900"/>
                    <a:pt x="263525" y="730250"/>
                    <a:pt x="323850" y="628650"/>
                  </a:cubicBezTo>
                  <a:cubicBezTo>
                    <a:pt x="381000" y="352425"/>
                    <a:pt x="333375" y="209550"/>
                    <a:pt x="333375" y="0"/>
                  </a:cubicBezTo>
                  <a:lnTo>
                    <a:pt x="171450" y="1905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Forma libre 8"/>
            <p:cNvSpPr/>
            <p:nvPr/>
          </p:nvSpPr>
          <p:spPr>
            <a:xfrm>
              <a:off x="2905125" y="3311303"/>
              <a:ext cx="1438299" cy="856394"/>
            </a:xfrm>
            <a:custGeom>
              <a:avLst/>
              <a:gdLst>
                <a:gd name="connsiteX0" fmla="*/ 1438275 w 1438275"/>
                <a:gd name="connsiteY0" fmla="*/ 457200 h 742950"/>
                <a:gd name="connsiteX1" fmla="*/ 542925 w 1438275"/>
                <a:gd name="connsiteY1" fmla="*/ 0 h 742950"/>
                <a:gd name="connsiteX2" fmla="*/ 0 w 1438275"/>
                <a:gd name="connsiteY2" fmla="*/ 742950 h 742950"/>
                <a:gd name="connsiteX3" fmla="*/ 1438275 w 1438275"/>
                <a:gd name="connsiteY3" fmla="*/ 457200 h 742950"/>
                <a:gd name="connsiteX0" fmla="*/ 1438275 w 1445842"/>
                <a:gd name="connsiteY0" fmla="*/ 461294 h 747044"/>
                <a:gd name="connsiteX1" fmla="*/ 542925 w 1445842"/>
                <a:gd name="connsiteY1" fmla="*/ 4094 h 747044"/>
                <a:gd name="connsiteX2" fmla="*/ 0 w 1445842"/>
                <a:gd name="connsiteY2" fmla="*/ 747044 h 747044"/>
                <a:gd name="connsiteX3" fmla="*/ 1438275 w 1445842"/>
                <a:gd name="connsiteY3" fmla="*/ 461294 h 747044"/>
                <a:gd name="connsiteX0" fmla="*/ 1438275 w 1438300"/>
                <a:gd name="connsiteY0" fmla="*/ 534181 h 819931"/>
                <a:gd name="connsiteX1" fmla="*/ 542925 w 1438300"/>
                <a:gd name="connsiteY1" fmla="*/ 76981 h 819931"/>
                <a:gd name="connsiteX2" fmla="*/ 0 w 1438300"/>
                <a:gd name="connsiteY2" fmla="*/ 819931 h 819931"/>
                <a:gd name="connsiteX3" fmla="*/ 1438275 w 1438300"/>
                <a:gd name="connsiteY3" fmla="*/ 534181 h 819931"/>
                <a:gd name="connsiteX0" fmla="*/ 1438275 w 1438299"/>
                <a:gd name="connsiteY0" fmla="*/ 562485 h 848235"/>
                <a:gd name="connsiteX1" fmla="*/ 542925 w 1438299"/>
                <a:gd name="connsiteY1" fmla="*/ 105285 h 848235"/>
                <a:gd name="connsiteX2" fmla="*/ 0 w 1438299"/>
                <a:gd name="connsiteY2" fmla="*/ 848235 h 848235"/>
                <a:gd name="connsiteX3" fmla="*/ 1438275 w 1438299"/>
                <a:gd name="connsiteY3" fmla="*/ 562485 h 848235"/>
                <a:gd name="connsiteX0" fmla="*/ 1438275 w 1438299"/>
                <a:gd name="connsiteY0" fmla="*/ 562485 h 848235"/>
                <a:gd name="connsiteX1" fmla="*/ 542925 w 1438299"/>
                <a:gd name="connsiteY1" fmla="*/ 105285 h 848235"/>
                <a:gd name="connsiteX2" fmla="*/ 0 w 1438299"/>
                <a:gd name="connsiteY2" fmla="*/ 848235 h 848235"/>
                <a:gd name="connsiteX3" fmla="*/ 1438275 w 1438299"/>
                <a:gd name="connsiteY3" fmla="*/ 562485 h 848235"/>
                <a:gd name="connsiteX0" fmla="*/ 1438275 w 1438299"/>
                <a:gd name="connsiteY0" fmla="*/ 562485 h 862967"/>
                <a:gd name="connsiteX1" fmla="*/ 542925 w 1438299"/>
                <a:gd name="connsiteY1" fmla="*/ 105285 h 862967"/>
                <a:gd name="connsiteX2" fmla="*/ 0 w 1438299"/>
                <a:gd name="connsiteY2" fmla="*/ 848235 h 862967"/>
                <a:gd name="connsiteX3" fmla="*/ 1438275 w 1438299"/>
                <a:gd name="connsiteY3" fmla="*/ 562485 h 862967"/>
                <a:gd name="connsiteX0" fmla="*/ 1438275 w 1438299"/>
                <a:gd name="connsiteY0" fmla="*/ 562485 h 856394"/>
                <a:gd name="connsiteX1" fmla="*/ 542925 w 1438299"/>
                <a:gd name="connsiteY1" fmla="*/ 105285 h 856394"/>
                <a:gd name="connsiteX2" fmla="*/ 0 w 1438299"/>
                <a:gd name="connsiteY2" fmla="*/ 848235 h 856394"/>
                <a:gd name="connsiteX3" fmla="*/ 1438275 w 1438299"/>
                <a:gd name="connsiteY3" fmla="*/ 562485 h 85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8299" h="856394">
                  <a:moveTo>
                    <a:pt x="1438275" y="562485"/>
                  </a:moveTo>
                  <a:cubicBezTo>
                    <a:pt x="1443038" y="-189990"/>
                    <a:pt x="754062" y="-9015"/>
                    <a:pt x="542925" y="105285"/>
                  </a:cubicBezTo>
                  <a:cubicBezTo>
                    <a:pt x="190500" y="333885"/>
                    <a:pt x="180975" y="600585"/>
                    <a:pt x="0" y="848235"/>
                  </a:cubicBezTo>
                  <a:cubicBezTo>
                    <a:pt x="149225" y="924435"/>
                    <a:pt x="404812" y="438660"/>
                    <a:pt x="1438275" y="562485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Forma libre 10"/>
            <p:cNvSpPr/>
            <p:nvPr/>
          </p:nvSpPr>
          <p:spPr>
            <a:xfrm>
              <a:off x="3019425" y="3451104"/>
              <a:ext cx="1314450" cy="608829"/>
            </a:xfrm>
            <a:custGeom>
              <a:avLst/>
              <a:gdLst>
                <a:gd name="connsiteX0" fmla="*/ 1438275 w 1438275"/>
                <a:gd name="connsiteY0" fmla="*/ 457200 h 742950"/>
                <a:gd name="connsiteX1" fmla="*/ 542925 w 1438275"/>
                <a:gd name="connsiteY1" fmla="*/ 0 h 742950"/>
                <a:gd name="connsiteX2" fmla="*/ 0 w 1438275"/>
                <a:gd name="connsiteY2" fmla="*/ 742950 h 742950"/>
                <a:gd name="connsiteX3" fmla="*/ 1438275 w 1438275"/>
                <a:gd name="connsiteY3" fmla="*/ 457200 h 742950"/>
                <a:gd name="connsiteX0" fmla="*/ 1438275 w 1445842"/>
                <a:gd name="connsiteY0" fmla="*/ 461294 h 747044"/>
                <a:gd name="connsiteX1" fmla="*/ 542925 w 1445842"/>
                <a:gd name="connsiteY1" fmla="*/ 4094 h 747044"/>
                <a:gd name="connsiteX2" fmla="*/ 0 w 1445842"/>
                <a:gd name="connsiteY2" fmla="*/ 747044 h 747044"/>
                <a:gd name="connsiteX3" fmla="*/ 1438275 w 1445842"/>
                <a:gd name="connsiteY3" fmla="*/ 461294 h 747044"/>
                <a:gd name="connsiteX0" fmla="*/ 1438275 w 1438300"/>
                <a:gd name="connsiteY0" fmla="*/ 534181 h 819931"/>
                <a:gd name="connsiteX1" fmla="*/ 542925 w 1438300"/>
                <a:gd name="connsiteY1" fmla="*/ 76981 h 819931"/>
                <a:gd name="connsiteX2" fmla="*/ 0 w 1438300"/>
                <a:gd name="connsiteY2" fmla="*/ 819931 h 819931"/>
                <a:gd name="connsiteX3" fmla="*/ 1438275 w 1438300"/>
                <a:gd name="connsiteY3" fmla="*/ 534181 h 819931"/>
                <a:gd name="connsiteX0" fmla="*/ 1438275 w 1438299"/>
                <a:gd name="connsiteY0" fmla="*/ 562485 h 848235"/>
                <a:gd name="connsiteX1" fmla="*/ 542925 w 1438299"/>
                <a:gd name="connsiteY1" fmla="*/ 105285 h 848235"/>
                <a:gd name="connsiteX2" fmla="*/ 0 w 1438299"/>
                <a:gd name="connsiteY2" fmla="*/ 848235 h 848235"/>
                <a:gd name="connsiteX3" fmla="*/ 1438275 w 1438299"/>
                <a:gd name="connsiteY3" fmla="*/ 562485 h 848235"/>
                <a:gd name="connsiteX0" fmla="*/ 1438275 w 1438299"/>
                <a:gd name="connsiteY0" fmla="*/ 562485 h 848235"/>
                <a:gd name="connsiteX1" fmla="*/ 542925 w 1438299"/>
                <a:gd name="connsiteY1" fmla="*/ 105285 h 848235"/>
                <a:gd name="connsiteX2" fmla="*/ 0 w 1438299"/>
                <a:gd name="connsiteY2" fmla="*/ 848235 h 848235"/>
                <a:gd name="connsiteX3" fmla="*/ 1438275 w 1438299"/>
                <a:gd name="connsiteY3" fmla="*/ 562485 h 848235"/>
                <a:gd name="connsiteX0" fmla="*/ 1438275 w 1438299"/>
                <a:gd name="connsiteY0" fmla="*/ 562485 h 862967"/>
                <a:gd name="connsiteX1" fmla="*/ 542925 w 1438299"/>
                <a:gd name="connsiteY1" fmla="*/ 105285 h 862967"/>
                <a:gd name="connsiteX2" fmla="*/ 0 w 1438299"/>
                <a:gd name="connsiteY2" fmla="*/ 848235 h 862967"/>
                <a:gd name="connsiteX3" fmla="*/ 1438275 w 1438299"/>
                <a:gd name="connsiteY3" fmla="*/ 562485 h 862967"/>
                <a:gd name="connsiteX0" fmla="*/ 1438275 w 1438299"/>
                <a:gd name="connsiteY0" fmla="*/ 562485 h 856394"/>
                <a:gd name="connsiteX1" fmla="*/ 542925 w 1438299"/>
                <a:gd name="connsiteY1" fmla="*/ 105285 h 856394"/>
                <a:gd name="connsiteX2" fmla="*/ 0 w 1438299"/>
                <a:gd name="connsiteY2" fmla="*/ 848235 h 856394"/>
                <a:gd name="connsiteX3" fmla="*/ 1438275 w 1438299"/>
                <a:gd name="connsiteY3" fmla="*/ 562485 h 856394"/>
                <a:gd name="connsiteX0" fmla="*/ 1276350 w 1276382"/>
                <a:gd name="connsiteY0" fmla="*/ 491817 h 908009"/>
                <a:gd name="connsiteX1" fmla="*/ 542925 w 1276382"/>
                <a:gd name="connsiteY1" fmla="*/ 158442 h 908009"/>
                <a:gd name="connsiteX2" fmla="*/ 0 w 1276382"/>
                <a:gd name="connsiteY2" fmla="*/ 901392 h 908009"/>
                <a:gd name="connsiteX3" fmla="*/ 1276350 w 1276382"/>
                <a:gd name="connsiteY3" fmla="*/ 491817 h 908009"/>
                <a:gd name="connsiteX0" fmla="*/ 1276350 w 1276373"/>
                <a:gd name="connsiteY0" fmla="*/ 486976 h 903168"/>
                <a:gd name="connsiteX1" fmla="*/ 342900 w 1276373"/>
                <a:gd name="connsiteY1" fmla="*/ 163126 h 903168"/>
                <a:gd name="connsiteX2" fmla="*/ 0 w 1276373"/>
                <a:gd name="connsiteY2" fmla="*/ 896551 h 903168"/>
                <a:gd name="connsiteX3" fmla="*/ 1276350 w 1276373"/>
                <a:gd name="connsiteY3" fmla="*/ 486976 h 903168"/>
                <a:gd name="connsiteX0" fmla="*/ 1276350 w 1276367"/>
                <a:gd name="connsiteY0" fmla="*/ 455496 h 871688"/>
                <a:gd name="connsiteX1" fmla="*/ 342900 w 1276367"/>
                <a:gd name="connsiteY1" fmla="*/ 131646 h 871688"/>
                <a:gd name="connsiteX2" fmla="*/ 0 w 1276367"/>
                <a:gd name="connsiteY2" fmla="*/ 865071 h 871688"/>
                <a:gd name="connsiteX3" fmla="*/ 1276350 w 1276367"/>
                <a:gd name="connsiteY3" fmla="*/ 455496 h 871688"/>
                <a:gd name="connsiteX0" fmla="*/ 1314450 w 1314467"/>
                <a:gd name="connsiteY0" fmla="*/ 455496 h 618802"/>
                <a:gd name="connsiteX1" fmla="*/ 381000 w 1314467"/>
                <a:gd name="connsiteY1" fmla="*/ 131646 h 618802"/>
                <a:gd name="connsiteX2" fmla="*/ 0 w 1314467"/>
                <a:gd name="connsiteY2" fmla="*/ 607896 h 618802"/>
                <a:gd name="connsiteX3" fmla="*/ 1314450 w 1314467"/>
                <a:gd name="connsiteY3" fmla="*/ 455496 h 618802"/>
                <a:gd name="connsiteX0" fmla="*/ 1314450 w 1314467"/>
                <a:gd name="connsiteY0" fmla="*/ 455496 h 613067"/>
                <a:gd name="connsiteX1" fmla="*/ 381000 w 1314467"/>
                <a:gd name="connsiteY1" fmla="*/ 131646 h 613067"/>
                <a:gd name="connsiteX2" fmla="*/ 0 w 1314467"/>
                <a:gd name="connsiteY2" fmla="*/ 607896 h 613067"/>
                <a:gd name="connsiteX3" fmla="*/ 1314450 w 1314467"/>
                <a:gd name="connsiteY3" fmla="*/ 455496 h 613067"/>
                <a:gd name="connsiteX0" fmla="*/ 1314450 w 1314468"/>
                <a:gd name="connsiteY0" fmla="*/ 469270 h 626841"/>
                <a:gd name="connsiteX1" fmla="*/ 381000 w 1314468"/>
                <a:gd name="connsiteY1" fmla="*/ 145420 h 626841"/>
                <a:gd name="connsiteX2" fmla="*/ 0 w 1314468"/>
                <a:gd name="connsiteY2" fmla="*/ 621670 h 626841"/>
                <a:gd name="connsiteX3" fmla="*/ 1314450 w 1314468"/>
                <a:gd name="connsiteY3" fmla="*/ 469270 h 626841"/>
                <a:gd name="connsiteX0" fmla="*/ 1314450 w 1314450"/>
                <a:gd name="connsiteY0" fmla="*/ 451258 h 608829"/>
                <a:gd name="connsiteX1" fmla="*/ 381000 w 1314450"/>
                <a:gd name="connsiteY1" fmla="*/ 127408 h 608829"/>
                <a:gd name="connsiteX2" fmla="*/ 0 w 1314450"/>
                <a:gd name="connsiteY2" fmla="*/ 603658 h 608829"/>
                <a:gd name="connsiteX3" fmla="*/ 1314450 w 1314450"/>
                <a:gd name="connsiteY3" fmla="*/ 451258 h 608829"/>
                <a:gd name="connsiteX0" fmla="*/ 1314450 w 1314450"/>
                <a:gd name="connsiteY0" fmla="*/ 451258 h 608829"/>
                <a:gd name="connsiteX1" fmla="*/ 381000 w 1314450"/>
                <a:gd name="connsiteY1" fmla="*/ 127408 h 608829"/>
                <a:gd name="connsiteX2" fmla="*/ 0 w 1314450"/>
                <a:gd name="connsiteY2" fmla="*/ 603658 h 608829"/>
                <a:gd name="connsiteX3" fmla="*/ 1314450 w 1314450"/>
                <a:gd name="connsiteY3" fmla="*/ 451258 h 608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14450" h="608829">
                  <a:moveTo>
                    <a:pt x="1314450" y="451258"/>
                  </a:moveTo>
                  <a:cubicBezTo>
                    <a:pt x="1223963" y="-253592"/>
                    <a:pt x="420687" y="60733"/>
                    <a:pt x="381000" y="127408"/>
                  </a:cubicBezTo>
                  <a:cubicBezTo>
                    <a:pt x="66675" y="394108"/>
                    <a:pt x="180975" y="356008"/>
                    <a:pt x="0" y="603658"/>
                  </a:cubicBezTo>
                  <a:cubicBezTo>
                    <a:pt x="149225" y="679858"/>
                    <a:pt x="538162" y="-120242"/>
                    <a:pt x="1314450" y="451258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Forma libre 7"/>
            <p:cNvSpPr/>
            <p:nvPr/>
          </p:nvSpPr>
          <p:spPr>
            <a:xfrm>
              <a:off x="1284502" y="3820207"/>
              <a:ext cx="1916884" cy="933989"/>
            </a:xfrm>
            <a:custGeom>
              <a:avLst/>
              <a:gdLst>
                <a:gd name="connsiteX0" fmla="*/ 0 w 1905000"/>
                <a:gd name="connsiteY0" fmla="*/ 0 h 895350"/>
                <a:gd name="connsiteX1" fmla="*/ 876300 w 1905000"/>
                <a:gd name="connsiteY1" fmla="*/ 895350 h 895350"/>
                <a:gd name="connsiteX2" fmla="*/ 1905000 w 1905000"/>
                <a:gd name="connsiteY2" fmla="*/ 171450 h 895350"/>
                <a:gd name="connsiteX3" fmla="*/ 942975 w 1905000"/>
                <a:gd name="connsiteY3" fmla="*/ 0 h 895350"/>
                <a:gd name="connsiteX4" fmla="*/ 0 w 1905000"/>
                <a:gd name="connsiteY4" fmla="*/ 0 h 895350"/>
                <a:gd name="connsiteX0" fmla="*/ 0 w 1905139"/>
                <a:gd name="connsiteY0" fmla="*/ 0 h 895350"/>
                <a:gd name="connsiteX1" fmla="*/ 876300 w 1905139"/>
                <a:gd name="connsiteY1" fmla="*/ 895350 h 895350"/>
                <a:gd name="connsiteX2" fmla="*/ 1905000 w 1905139"/>
                <a:gd name="connsiteY2" fmla="*/ 171450 h 895350"/>
                <a:gd name="connsiteX3" fmla="*/ 942975 w 1905139"/>
                <a:gd name="connsiteY3" fmla="*/ 0 h 895350"/>
                <a:gd name="connsiteX4" fmla="*/ 0 w 1905139"/>
                <a:gd name="connsiteY4" fmla="*/ 0 h 895350"/>
                <a:gd name="connsiteX0" fmla="*/ 0 w 1905000"/>
                <a:gd name="connsiteY0" fmla="*/ 27461 h 922811"/>
                <a:gd name="connsiteX1" fmla="*/ 876300 w 1905000"/>
                <a:gd name="connsiteY1" fmla="*/ 922811 h 922811"/>
                <a:gd name="connsiteX2" fmla="*/ 1905000 w 1905000"/>
                <a:gd name="connsiteY2" fmla="*/ 198911 h 922811"/>
                <a:gd name="connsiteX3" fmla="*/ 942975 w 1905000"/>
                <a:gd name="connsiteY3" fmla="*/ 27461 h 922811"/>
                <a:gd name="connsiteX4" fmla="*/ 0 w 1905000"/>
                <a:gd name="connsiteY4" fmla="*/ 27461 h 922811"/>
                <a:gd name="connsiteX0" fmla="*/ 0 w 1905000"/>
                <a:gd name="connsiteY0" fmla="*/ 34531 h 929881"/>
                <a:gd name="connsiteX1" fmla="*/ 876300 w 1905000"/>
                <a:gd name="connsiteY1" fmla="*/ 929881 h 929881"/>
                <a:gd name="connsiteX2" fmla="*/ 1905000 w 1905000"/>
                <a:gd name="connsiteY2" fmla="*/ 205981 h 929881"/>
                <a:gd name="connsiteX3" fmla="*/ 942975 w 1905000"/>
                <a:gd name="connsiteY3" fmla="*/ 34531 h 929881"/>
                <a:gd name="connsiteX4" fmla="*/ 0 w 1905000"/>
                <a:gd name="connsiteY4" fmla="*/ 34531 h 929881"/>
                <a:gd name="connsiteX0" fmla="*/ 0 w 1905000"/>
                <a:gd name="connsiteY0" fmla="*/ 34531 h 930863"/>
                <a:gd name="connsiteX1" fmla="*/ 876300 w 1905000"/>
                <a:gd name="connsiteY1" fmla="*/ 929881 h 930863"/>
                <a:gd name="connsiteX2" fmla="*/ 1905000 w 1905000"/>
                <a:gd name="connsiteY2" fmla="*/ 205981 h 930863"/>
                <a:gd name="connsiteX3" fmla="*/ 942975 w 1905000"/>
                <a:gd name="connsiteY3" fmla="*/ 34531 h 930863"/>
                <a:gd name="connsiteX4" fmla="*/ 0 w 1905000"/>
                <a:gd name="connsiteY4" fmla="*/ 34531 h 930863"/>
                <a:gd name="connsiteX0" fmla="*/ 0 w 1915511"/>
                <a:gd name="connsiteY0" fmla="*/ 34531 h 933989"/>
                <a:gd name="connsiteX1" fmla="*/ 876300 w 1915511"/>
                <a:gd name="connsiteY1" fmla="*/ 929881 h 933989"/>
                <a:gd name="connsiteX2" fmla="*/ 1905000 w 1915511"/>
                <a:gd name="connsiteY2" fmla="*/ 205981 h 933989"/>
                <a:gd name="connsiteX3" fmla="*/ 942975 w 1915511"/>
                <a:gd name="connsiteY3" fmla="*/ 34531 h 933989"/>
                <a:gd name="connsiteX4" fmla="*/ 0 w 1915511"/>
                <a:gd name="connsiteY4" fmla="*/ 34531 h 933989"/>
                <a:gd name="connsiteX0" fmla="*/ 160 w 1915671"/>
                <a:gd name="connsiteY0" fmla="*/ 34531 h 933989"/>
                <a:gd name="connsiteX1" fmla="*/ 876460 w 1915671"/>
                <a:gd name="connsiteY1" fmla="*/ 929881 h 933989"/>
                <a:gd name="connsiteX2" fmla="*/ 1905160 w 1915671"/>
                <a:gd name="connsiteY2" fmla="*/ 205981 h 933989"/>
                <a:gd name="connsiteX3" fmla="*/ 943135 w 1915671"/>
                <a:gd name="connsiteY3" fmla="*/ 34531 h 933989"/>
                <a:gd name="connsiteX4" fmla="*/ 160 w 1915671"/>
                <a:gd name="connsiteY4" fmla="*/ 34531 h 933989"/>
                <a:gd name="connsiteX0" fmla="*/ 1373 w 1916884"/>
                <a:gd name="connsiteY0" fmla="*/ 34531 h 933989"/>
                <a:gd name="connsiteX1" fmla="*/ 877673 w 1916884"/>
                <a:gd name="connsiteY1" fmla="*/ 929881 h 933989"/>
                <a:gd name="connsiteX2" fmla="*/ 1906373 w 1916884"/>
                <a:gd name="connsiteY2" fmla="*/ 205981 h 933989"/>
                <a:gd name="connsiteX3" fmla="*/ 944348 w 1916884"/>
                <a:gd name="connsiteY3" fmla="*/ 34531 h 933989"/>
                <a:gd name="connsiteX4" fmla="*/ 1373 w 1916884"/>
                <a:gd name="connsiteY4" fmla="*/ 34531 h 933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6884" h="933989">
                  <a:moveTo>
                    <a:pt x="1373" y="34531"/>
                  </a:moveTo>
                  <a:cubicBezTo>
                    <a:pt x="-9739" y="183756"/>
                    <a:pt x="26773" y="844156"/>
                    <a:pt x="877673" y="929881"/>
                  </a:cubicBezTo>
                  <a:cubicBezTo>
                    <a:pt x="1195173" y="958456"/>
                    <a:pt x="2019086" y="850506"/>
                    <a:pt x="1906373" y="205981"/>
                  </a:cubicBezTo>
                  <a:cubicBezTo>
                    <a:pt x="1584110" y="-124219"/>
                    <a:pt x="1299948" y="44056"/>
                    <a:pt x="944348" y="34531"/>
                  </a:cubicBezTo>
                  <a:lnTo>
                    <a:pt x="1373" y="345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Forma libre 18"/>
            <p:cNvSpPr/>
            <p:nvPr/>
          </p:nvSpPr>
          <p:spPr>
            <a:xfrm>
              <a:off x="1771650" y="3835688"/>
              <a:ext cx="1417959" cy="262469"/>
            </a:xfrm>
            <a:custGeom>
              <a:avLst/>
              <a:gdLst>
                <a:gd name="connsiteX0" fmla="*/ 0 w 1333500"/>
                <a:gd name="connsiteY0" fmla="*/ 228600 h 228600"/>
                <a:gd name="connsiteX1" fmla="*/ 1333500 w 1333500"/>
                <a:gd name="connsiteY1" fmla="*/ 190500 h 228600"/>
                <a:gd name="connsiteX2" fmla="*/ 1123950 w 1333500"/>
                <a:gd name="connsiteY2" fmla="*/ 0 h 228600"/>
                <a:gd name="connsiteX3" fmla="*/ 142875 w 1333500"/>
                <a:gd name="connsiteY3" fmla="*/ 38100 h 228600"/>
                <a:gd name="connsiteX4" fmla="*/ 0 w 1333500"/>
                <a:gd name="connsiteY4" fmla="*/ 228600 h 228600"/>
                <a:gd name="connsiteX0" fmla="*/ 0 w 1333500"/>
                <a:gd name="connsiteY0" fmla="*/ 228600 h 238824"/>
                <a:gd name="connsiteX1" fmla="*/ 1333500 w 1333500"/>
                <a:gd name="connsiteY1" fmla="*/ 190500 h 238824"/>
                <a:gd name="connsiteX2" fmla="*/ 1123950 w 1333500"/>
                <a:gd name="connsiteY2" fmla="*/ 0 h 238824"/>
                <a:gd name="connsiteX3" fmla="*/ 142875 w 1333500"/>
                <a:gd name="connsiteY3" fmla="*/ 38100 h 238824"/>
                <a:gd name="connsiteX4" fmla="*/ 0 w 1333500"/>
                <a:gd name="connsiteY4" fmla="*/ 228600 h 238824"/>
                <a:gd name="connsiteX0" fmla="*/ 0 w 1333500"/>
                <a:gd name="connsiteY0" fmla="*/ 228600 h 232427"/>
                <a:gd name="connsiteX1" fmla="*/ 1333500 w 1333500"/>
                <a:gd name="connsiteY1" fmla="*/ 190500 h 232427"/>
                <a:gd name="connsiteX2" fmla="*/ 1123950 w 1333500"/>
                <a:gd name="connsiteY2" fmla="*/ 0 h 232427"/>
                <a:gd name="connsiteX3" fmla="*/ 142875 w 1333500"/>
                <a:gd name="connsiteY3" fmla="*/ 38100 h 232427"/>
                <a:gd name="connsiteX4" fmla="*/ 0 w 1333500"/>
                <a:gd name="connsiteY4" fmla="*/ 228600 h 232427"/>
                <a:gd name="connsiteX0" fmla="*/ 0 w 1333500"/>
                <a:gd name="connsiteY0" fmla="*/ 238824 h 242651"/>
                <a:gd name="connsiteX1" fmla="*/ 1333500 w 1333500"/>
                <a:gd name="connsiteY1" fmla="*/ 200724 h 242651"/>
                <a:gd name="connsiteX2" fmla="*/ 1123950 w 1333500"/>
                <a:gd name="connsiteY2" fmla="*/ 10224 h 242651"/>
                <a:gd name="connsiteX3" fmla="*/ 142875 w 1333500"/>
                <a:gd name="connsiteY3" fmla="*/ 48324 h 242651"/>
                <a:gd name="connsiteX4" fmla="*/ 0 w 1333500"/>
                <a:gd name="connsiteY4" fmla="*/ 238824 h 242651"/>
                <a:gd name="connsiteX0" fmla="*/ 0 w 1333500"/>
                <a:gd name="connsiteY0" fmla="*/ 228600 h 232427"/>
                <a:gd name="connsiteX1" fmla="*/ 1333500 w 1333500"/>
                <a:gd name="connsiteY1" fmla="*/ 190500 h 232427"/>
                <a:gd name="connsiteX2" fmla="*/ 1123950 w 1333500"/>
                <a:gd name="connsiteY2" fmla="*/ 0 h 232427"/>
                <a:gd name="connsiteX3" fmla="*/ 142875 w 1333500"/>
                <a:gd name="connsiteY3" fmla="*/ 38100 h 232427"/>
                <a:gd name="connsiteX4" fmla="*/ 0 w 1333500"/>
                <a:gd name="connsiteY4" fmla="*/ 228600 h 232427"/>
                <a:gd name="connsiteX0" fmla="*/ 0 w 1333500"/>
                <a:gd name="connsiteY0" fmla="*/ 228600 h 232427"/>
                <a:gd name="connsiteX1" fmla="*/ 1333500 w 1333500"/>
                <a:gd name="connsiteY1" fmla="*/ 190500 h 232427"/>
                <a:gd name="connsiteX2" fmla="*/ 1123950 w 1333500"/>
                <a:gd name="connsiteY2" fmla="*/ 0 h 232427"/>
                <a:gd name="connsiteX3" fmla="*/ 142875 w 1333500"/>
                <a:gd name="connsiteY3" fmla="*/ 38100 h 232427"/>
                <a:gd name="connsiteX4" fmla="*/ 0 w 1333500"/>
                <a:gd name="connsiteY4" fmla="*/ 228600 h 232427"/>
                <a:gd name="connsiteX0" fmla="*/ 0 w 1371600"/>
                <a:gd name="connsiteY0" fmla="*/ 228600 h 233574"/>
                <a:gd name="connsiteX1" fmla="*/ 1371600 w 1371600"/>
                <a:gd name="connsiteY1" fmla="*/ 219075 h 233574"/>
                <a:gd name="connsiteX2" fmla="*/ 1123950 w 1371600"/>
                <a:gd name="connsiteY2" fmla="*/ 0 h 233574"/>
                <a:gd name="connsiteX3" fmla="*/ 142875 w 1371600"/>
                <a:gd name="connsiteY3" fmla="*/ 38100 h 233574"/>
                <a:gd name="connsiteX4" fmla="*/ 0 w 1371600"/>
                <a:gd name="connsiteY4" fmla="*/ 228600 h 233574"/>
                <a:gd name="connsiteX0" fmla="*/ 0 w 1371600"/>
                <a:gd name="connsiteY0" fmla="*/ 228600 h 233574"/>
                <a:gd name="connsiteX1" fmla="*/ 1371600 w 1371600"/>
                <a:gd name="connsiteY1" fmla="*/ 219075 h 233574"/>
                <a:gd name="connsiteX2" fmla="*/ 1123950 w 1371600"/>
                <a:gd name="connsiteY2" fmla="*/ 0 h 233574"/>
                <a:gd name="connsiteX3" fmla="*/ 142875 w 1371600"/>
                <a:gd name="connsiteY3" fmla="*/ 38100 h 233574"/>
                <a:gd name="connsiteX4" fmla="*/ 0 w 1371600"/>
                <a:gd name="connsiteY4" fmla="*/ 228600 h 233574"/>
                <a:gd name="connsiteX0" fmla="*/ 0 w 1371600"/>
                <a:gd name="connsiteY0" fmla="*/ 228600 h 233574"/>
                <a:gd name="connsiteX1" fmla="*/ 1371600 w 1371600"/>
                <a:gd name="connsiteY1" fmla="*/ 219075 h 233574"/>
                <a:gd name="connsiteX2" fmla="*/ 1095375 w 1371600"/>
                <a:gd name="connsiteY2" fmla="*/ 0 h 233574"/>
                <a:gd name="connsiteX3" fmla="*/ 142875 w 1371600"/>
                <a:gd name="connsiteY3" fmla="*/ 38100 h 233574"/>
                <a:gd name="connsiteX4" fmla="*/ 0 w 1371600"/>
                <a:gd name="connsiteY4" fmla="*/ 228600 h 233574"/>
                <a:gd name="connsiteX0" fmla="*/ 0 w 1371600"/>
                <a:gd name="connsiteY0" fmla="*/ 228600 h 233574"/>
                <a:gd name="connsiteX1" fmla="*/ 1371600 w 1371600"/>
                <a:gd name="connsiteY1" fmla="*/ 219075 h 233574"/>
                <a:gd name="connsiteX2" fmla="*/ 1095375 w 1371600"/>
                <a:gd name="connsiteY2" fmla="*/ 0 h 233574"/>
                <a:gd name="connsiteX3" fmla="*/ 142875 w 1371600"/>
                <a:gd name="connsiteY3" fmla="*/ 38100 h 233574"/>
                <a:gd name="connsiteX4" fmla="*/ 0 w 1371600"/>
                <a:gd name="connsiteY4" fmla="*/ 228600 h 233574"/>
                <a:gd name="connsiteX0" fmla="*/ 0 w 1371600"/>
                <a:gd name="connsiteY0" fmla="*/ 228600 h 229051"/>
                <a:gd name="connsiteX1" fmla="*/ 1371600 w 1371600"/>
                <a:gd name="connsiteY1" fmla="*/ 219075 h 229051"/>
                <a:gd name="connsiteX2" fmla="*/ 1095375 w 1371600"/>
                <a:gd name="connsiteY2" fmla="*/ 0 h 229051"/>
                <a:gd name="connsiteX3" fmla="*/ 142875 w 1371600"/>
                <a:gd name="connsiteY3" fmla="*/ 38100 h 229051"/>
                <a:gd name="connsiteX4" fmla="*/ 0 w 1371600"/>
                <a:gd name="connsiteY4" fmla="*/ 228600 h 229051"/>
                <a:gd name="connsiteX0" fmla="*/ 0 w 1371600"/>
                <a:gd name="connsiteY0" fmla="*/ 228600 h 240181"/>
                <a:gd name="connsiteX1" fmla="*/ 619125 w 1371600"/>
                <a:gd name="connsiteY1" fmla="*/ 219076 h 240181"/>
                <a:gd name="connsiteX2" fmla="*/ 1371600 w 1371600"/>
                <a:gd name="connsiteY2" fmla="*/ 219075 h 240181"/>
                <a:gd name="connsiteX3" fmla="*/ 1095375 w 1371600"/>
                <a:gd name="connsiteY3" fmla="*/ 0 h 240181"/>
                <a:gd name="connsiteX4" fmla="*/ 142875 w 1371600"/>
                <a:gd name="connsiteY4" fmla="*/ 38100 h 240181"/>
                <a:gd name="connsiteX5" fmla="*/ 0 w 1371600"/>
                <a:gd name="connsiteY5" fmla="*/ 228600 h 240181"/>
                <a:gd name="connsiteX0" fmla="*/ 0 w 1371600"/>
                <a:gd name="connsiteY0" fmla="*/ 228600 h 240181"/>
                <a:gd name="connsiteX1" fmla="*/ 419100 w 1371600"/>
                <a:gd name="connsiteY1" fmla="*/ 219076 h 240181"/>
                <a:gd name="connsiteX2" fmla="*/ 1371600 w 1371600"/>
                <a:gd name="connsiteY2" fmla="*/ 219075 h 240181"/>
                <a:gd name="connsiteX3" fmla="*/ 1095375 w 1371600"/>
                <a:gd name="connsiteY3" fmla="*/ 0 h 240181"/>
                <a:gd name="connsiteX4" fmla="*/ 142875 w 1371600"/>
                <a:gd name="connsiteY4" fmla="*/ 38100 h 240181"/>
                <a:gd name="connsiteX5" fmla="*/ 0 w 1371600"/>
                <a:gd name="connsiteY5" fmla="*/ 228600 h 240181"/>
                <a:gd name="connsiteX0" fmla="*/ 0 w 1371600"/>
                <a:gd name="connsiteY0" fmla="*/ 228600 h 240181"/>
                <a:gd name="connsiteX1" fmla="*/ 419100 w 1371600"/>
                <a:gd name="connsiteY1" fmla="*/ 219076 h 240181"/>
                <a:gd name="connsiteX2" fmla="*/ 1371600 w 1371600"/>
                <a:gd name="connsiteY2" fmla="*/ 219075 h 240181"/>
                <a:gd name="connsiteX3" fmla="*/ 1095375 w 1371600"/>
                <a:gd name="connsiteY3" fmla="*/ 0 h 240181"/>
                <a:gd name="connsiteX4" fmla="*/ 142875 w 1371600"/>
                <a:gd name="connsiteY4" fmla="*/ 38100 h 240181"/>
                <a:gd name="connsiteX5" fmla="*/ 0 w 1371600"/>
                <a:gd name="connsiteY5" fmla="*/ 228600 h 240181"/>
                <a:gd name="connsiteX0" fmla="*/ 0 w 1371600"/>
                <a:gd name="connsiteY0" fmla="*/ 228600 h 240181"/>
                <a:gd name="connsiteX1" fmla="*/ 419100 w 1371600"/>
                <a:gd name="connsiteY1" fmla="*/ 219076 h 240181"/>
                <a:gd name="connsiteX2" fmla="*/ 1371600 w 1371600"/>
                <a:gd name="connsiteY2" fmla="*/ 219075 h 240181"/>
                <a:gd name="connsiteX3" fmla="*/ 1095375 w 1371600"/>
                <a:gd name="connsiteY3" fmla="*/ 0 h 240181"/>
                <a:gd name="connsiteX4" fmla="*/ 142875 w 1371600"/>
                <a:gd name="connsiteY4" fmla="*/ 38100 h 240181"/>
                <a:gd name="connsiteX5" fmla="*/ 0 w 1371600"/>
                <a:gd name="connsiteY5" fmla="*/ 228600 h 240181"/>
                <a:gd name="connsiteX0" fmla="*/ 0 w 1457325"/>
                <a:gd name="connsiteY0" fmla="*/ 219075 h 232840"/>
                <a:gd name="connsiteX1" fmla="*/ 504825 w 1457325"/>
                <a:gd name="connsiteY1" fmla="*/ 219076 h 232840"/>
                <a:gd name="connsiteX2" fmla="*/ 1457325 w 1457325"/>
                <a:gd name="connsiteY2" fmla="*/ 219075 h 232840"/>
                <a:gd name="connsiteX3" fmla="*/ 1181100 w 1457325"/>
                <a:gd name="connsiteY3" fmla="*/ 0 h 232840"/>
                <a:gd name="connsiteX4" fmla="*/ 228600 w 1457325"/>
                <a:gd name="connsiteY4" fmla="*/ 38100 h 232840"/>
                <a:gd name="connsiteX5" fmla="*/ 0 w 1457325"/>
                <a:gd name="connsiteY5" fmla="*/ 219075 h 232840"/>
                <a:gd name="connsiteX0" fmla="*/ 0 w 1457325"/>
                <a:gd name="connsiteY0" fmla="*/ 219075 h 262469"/>
                <a:gd name="connsiteX1" fmla="*/ 504825 w 1457325"/>
                <a:gd name="connsiteY1" fmla="*/ 219076 h 262469"/>
                <a:gd name="connsiteX2" fmla="*/ 1457325 w 1457325"/>
                <a:gd name="connsiteY2" fmla="*/ 219075 h 262469"/>
                <a:gd name="connsiteX3" fmla="*/ 1181100 w 1457325"/>
                <a:gd name="connsiteY3" fmla="*/ 0 h 262469"/>
                <a:gd name="connsiteX4" fmla="*/ 228600 w 1457325"/>
                <a:gd name="connsiteY4" fmla="*/ 38100 h 262469"/>
                <a:gd name="connsiteX5" fmla="*/ 0 w 1457325"/>
                <a:gd name="connsiteY5" fmla="*/ 219075 h 262469"/>
                <a:gd name="connsiteX0" fmla="*/ 0 w 1447800"/>
                <a:gd name="connsiteY0" fmla="*/ 219075 h 262469"/>
                <a:gd name="connsiteX1" fmla="*/ 495300 w 1447800"/>
                <a:gd name="connsiteY1" fmla="*/ 219076 h 262469"/>
                <a:gd name="connsiteX2" fmla="*/ 1447800 w 1447800"/>
                <a:gd name="connsiteY2" fmla="*/ 219075 h 262469"/>
                <a:gd name="connsiteX3" fmla="*/ 1171575 w 1447800"/>
                <a:gd name="connsiteY3" fmla="*/ 0 h 262469"/>
                <a:gd name="connsiteX4" fmla="*/ 219075 w 1447800"/>
                <a:gd name="connsiteY4" fmla="*/ 38100 h 262469"/>
                <a:gd name="connsiteX5" fmla="*/ 0 w 1447800"/>
                <a:gd name="connsiteY5" fmla="*/ 219075 h 262469"/>
                <a:gd name="connsiteX0" fmla="*/ 0 w 1455673"/>
                <a:gd name="connsiteY0" fmla="*/ 219075 h 262469"/>
                <a:gd name="connsiteX1" fmla="*/ 495300 w 1455673"/>
                <a:gd name="connsiteY1" fmla="*/ 219076 h 262469"/>
                <a:gd name="connsiteX2" fmla="*/ 1447800 w 1455673"/>
                <a:gd name="connsiteY2" fmla="*/ 219075 h 262469"/>
                <a:gd name="connsiteX3" fmla="*/ 1171575 w 1455673"/>
                <a:gd name="connsiteY3" fmla="*/ 0 h 262469"/>
                <a:gd name="connsiteX4" fmla="*/ 219075 w 1455673"/>
                <a:gd name="connsiteY4" fmla="*/ 38100 h 262469"/>
                <a:gd name="connsiteX5" fmla="*/ 0 w 1455673"/>
                <a:gd name="connsiteY5" fmla="*/ 219075 h 262469"/>
                <a:gd name="connsiteX0" fmla="*/ 0 w 1417959"/>
                <a:gd name="connsiteY0" fmla="*/ 219075 h 262469"/>
                <a:gd name="connsiteX1" fmla="*/ 495300 w 1417959"/>
                <a:gd name="connsiteY1" fmla="*/ 219076 h 262469"/>
                <a:gd name="connsiteX2" fmla="*/ 1409700 w 1417959"/>
                <a:gd name="connsiteY2" fmla="*/ 209550 h 262469"/>
                <a:gd name="connsiteX3" fmla="*/ 1171575 w 1417959"/>
                <a:gd name="connsiteY3" fmla="*/ 0 h 262469"/>
                <a:gd name="connsiteX4" fmla="*/ 219075 w 1417959"/>
                <a:gd name="connsiteY4" fmla="*/ 38100 h 262469"/>
                <a:gd name="connsiteX5" fmla="*/ 0 w 1417959"/>
                <a:gd name="connsiteY5" fmla="*/ 219075 h 262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17959" h="262469">
                  <a:moveTo>
                    <a:pt x="0" y="219075"/>
                  </a:moveTo>
                  <a:cubicBezTo>
                    <a:pt x="346075" y="315913"/>
                    <a:pt x="266700" y="220663"/>
                    <a:pt x="495300" y="219076"/>
                  </a:cubicBezTo>
                  <a:cubicBezTo>
                    <a:pt x="800100" y="160339"/>
                    <a:pt x="1501775" y="282575"/>
                    <a:pt x="1409700" y="209550"/>
                  </a:cubicBezTo>
                  <a:cubicBezTo>
                    <a:pt x="1317625" y="136525"/>
                    <a:pt x="1320800" y="101600"/>
                    <a:pt x="1171575" y="0"/>
                  </a:cubicBezTo>
                  <a:cubicBezTo>
                    <a:pt x="544513" y="79375"/>
                    <a:pt x="406400" y="0"/>
                    <a:pt x="219075" y="38100"/>
                  </a:cubicBezTo>
                  <a:lnTo>
                    <a:pt x="0" y="219075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Forma libre 2"/>
            <p:cNvSpPr/>
            <p:nvPr/>
          </p:nvSpPr>
          <p:spPr>
            <a:xfrm>
              <a:off x="581906" y="2187863"/>
              <a:ext cx="465843" cy="695325"/>
            </a:xfrm>
            <a:custGeom>
              <a:avLst/>
              <a:gdLst>
                <a:gd name="connsiteX0" fmla="*/ 0 w 495300"/>
                <a:gd name="connsiteY0" fmla="*/ 0 h 704850"/>
                <a:gd name="connsiteX1" fmla="*/ 114300 w 495300"/>
                <a:gd name="connsiteY1" fmla="*/ 704850 h 704850"/>
                <a:gd name="connsiteX2" fmla="*/ 495300 w 495300"/>
                <a:gd name="connsiteY2" fmla="*/ 457200 h 704850"/>
                <a:gd name="connsiteX3" fmla="*/ 0 w 495300"/>
                <a:gd name="connsiteY3" fmla="*/ 0 h 704850"/>
                <a:gd name="connsiteX0" fmla="*/ 0 w 495300"/>
                <a:gd name="connsiteY0" fmla="*/ 3111 h 707961"/>
                <a:gd name="connsiteX1" fmla="*/ 114300 w 495300"/>
                <a:gd name="connsiteY1" fmla="*/ 707961 h 707961"/>
                <a:gd name="connsiteX2" fmla="*/ 495300 w 495300"/>
                <a:gd name="connsiteY2" fmla="*/ 460311 h 707961"/>
                <a:gd name="connsiteX3" fmla="*/ 0 w 495300"/>
                <a:gd name="connsiteY3" fmla="*/ 3111 h 707961"/>
                <a:gd name="connsiteX0" fmla="*/ 20708 w 516008"/>
                <a:gd name="connsiteY0" fmla="*/ 3111 h 707961"/>
                <a:gd name="connsiteX1" fmla="*/ 135008 w 516008"/>
                <a:gd name="connsiteY1" fmla="*/ 707961 h 707961"/>
                <a:gd name="connsiteX2" fmla="*/ 516008 w 516008"/>
                <a:gd name="connsiteY2" fmla="*/ 460311 h 707961"/>
                <a:gd name="connsiteX3" fmla="*/ 20708 w 516008"/>
                <a:gd name="connsiteY3" fmla="*/ 3111 h 707961"/>
                <a:gd name="connsiteX0" fmla="*/ 17478 w 512778"/>
                <a:gd name="connsiteY0" fmla="*/ 3111 h 698436"/>
                <a:gd name="connsiteX1" fmla="*/ 160353 w 512778"/>
                <a:gd name="connsiteY1" fmla="*/ 698436 h 698436"/>
                <a:gd name="connsiteX2" fmla="*/ 512778 w 512778"/>
                <a:gd name="connsiteY2" fmla="*/ 460311 h 698436"/>
                <a:gd name="connsiteX3" fmla="*/ 17478 w 512778"/>
                <a:gd name="connsiteY3" fmla="*/ 3111 h 698436"/>
                <a:gd name="connsiteX0" fmla="*/ 56268 w 551568"/>
                <a:gd name="connsiteY0" fmla="*/ 3111 h 698436"/>
                <a:gd name="connsiteX1" fmla="*/ 199143 w 551568"/>
                <a:gd name="connsiteY1" fmla="*/ 698436 h 698436"/>
                <a:gd name="connsiteX2" fmla="*/ 551568 w 551568"/>
                <a:gd name="connsiteY2" fmla="*/ 460311 h 698436"/>
                <a:gd name="connsiteX3" fmla="*/ 56268 w 551568"/>
                <a:gd name="connsiteY3" fmla="*/ 3111 h 698436"/>
                <a:gd name="connsiteX0" fmla="*/ 56268 w 551568"/>
                <a:gd name="connsiteY0" fmla="*/ 0 h 695325"/>
                <a:gd name="connsiteX1" fmla="*/ 199143 w 551568"/>
                <a:gd name="connsiteY1" fmla="*/ 695325 h 695325"/>
                <a:gd name="connsiteX2" fmla="*/ 551568 w 551568"/>
                <a:gd name="connsiteY2" fmla="*/ 457200 h 695325"/>
                <a:gd name="connsiteX3" fmla="*/ 56268 w 551568"/>
                <a:gd name="connsiteY3" fmla="*/ 0 h 695325"/>
                <a:gd name="connsiteX0" fmla="*/ 56268 w 465843"/>
                <a:gd name="connsiteY0" fmla="*/ 0 h 695325"/>
                <a:gd name="connsiteX1" fmla="*/ 199143 w 465843"/>
                <a:gd name="connsiteY1" fmla="*/ 695325 h 695325"/>
                <a:gd name="connsiteX2" fmla="*/ 465843 w 465843"/>
                <a:gd name="connsiteY2" fmla="*/ 476250 h 695325"/>
                <a:gd name="connsiteX3" fmla="*/ 56268 w 465843"/>
                <a:gd name="connsiteY3" fmla="*/ 0 h 695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5843" h="695325">
                  <a:moveTo>
                    <a:pt x="56268" y="0"/>
                  </a:moveTo>
                  <a:cubicBezTo>
                    <a:pt x="-102482" y="346075"/>
                    <a:pt x="116593" y="619125"/>
                    <a:pt x="199143" y="695325"/>
                  </a:cubicBezTo>
                  <a:lnTo>
                    <a:pt x="465843" y="476250"/>
                  </a:lnTo>
                  <a:cubicBezTo>
                    <a:pt x="446793" y="358775"/>
                    <a:pt x="348368" y="139700"/>
                    <a:pt x="56268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Forma libre 4"/>
            <p:cNvSpPr/>
            <p:nvPr/>
          </p:nvSpPr>
          <p:spPr>
            <a:xfrm flipH="1">
              <a:off x="1943981" y="2187863"/>
              <a:ext cx="465843" cy="695325"/>
            </a:xfrm>
            <a:custGeom>
              <a:avLst/>
              <a:gdLst>
                <a:gd name="connsiteX0" fmla="*/ 0 w 495300"/>
                <a:gd name="connsiteY0" fmla="*/ 0 h 704850"/>
                <a:gd name="connsiteX1" fmla="*/ 114300 w 495300"/>
                <a:gd name="connsiteY1" fmla="*/ 704850 h 704850"/>
                <a:gd name="connsiteX2" fmla="*/ 495300 w 495300"/>
                <a:gd name="connsiteY2" fmla="*/ 457200 h 704850"/>
                <a:gd name="connsiteX3" fmla="*/ 0 w 495300"/>
                <a:gd name="connsiteY3" fmla="*/ 0 h 704850"/>
                <a:gd name="connsiteX0" fmla="*/ 0 w 495300"/>
                <a:gd name="connsiteY0" fmla="*/ 3111 h 707961"/>
                <a:gd name="connsiteX1" fmla="*/ 114300 w 495300"/>
                <a:gd name="connsiteY1" fmla="*/ 707961 h 707961"/>
                <a:gd name="connsiteX2" fmla="*/ 495300 w 495300"/>
                <a:gd name="connsiteY2" fmla="*/ 460311 h 707961"/>
                <a:gd name="connsiteX3" fmla="*/ 0 w 495300"/>
                <a:gd name="connsiteY3" fmla="*/ 3111 h 707961"/>
                <a:gd name="connsiteX0" fmla="*/ 20708 w 516008"/>
                <a:gd name="connsiteY0" fmla="*/ 3111 h 707961"/>
                <a:gd name="connsiteX1" fmla="*/ 135008 w 516008"/>
                <a:gd name="connsiteY1" fmla="*/ 707961 h 707961"/>
                <a:gd name="connsiteX2" fmla="*/ 516008 w 516008"/>
                <a:gd name="connsiteY2" fmla="*/ 460311 h 707961"/>
                <a:gd name="connsiteX3" fmla="*/ 20708 w 516008"/>
                <a:gd name="connsiteY3" fmla="*/ 3111 h 707961"/>
                <a:gd name="connsiteX0" fmla="*/ 17478 w 512778"/>
                <a:gd name="connsiteY0" fmla="*/ 3111 h 698436"/>
                <a:gd name="connsiteX1" fmla="*/ 160353 w 512778"/>
                <a:gd name="connsiteY1" fmla="*/ 698436 h 698436"/>
                <a:gd name="connsiteX2" fmla="*/ 512778 w 512778"/>
                <a:gd name="connsiteY2" fmla="*/ 460311 h 698436"/>
                <a:gd name="connsiteX3" fmla="*/ 17478 w 512778"/>
                <a:gd name="connsiteY3" fmla="*/ 3111 h 698436"/>
                <a:gd name="connsiteX0" fmla="*/ 56268 w 551568"/>
                <a:gd name="connsiteY0" fmla="*/ 3111 h 698436"/>
                <a:gd name="connsiteX1" fmla="*/ 199143 w 551568"/>
                <a:gd name="connsiteY1" fmla="*/ 698436 h 698436"/>
                <a:gd name="connsiteX2" fmla="*/ 551568 w 551568"/>
                <a:gd name="connsiteY2" fmla="*/ 460311 h 698436"/>
                <a:gd name="connsiteX3" fmla="*/ 56268 w 551568"/>
                <a:gd name="connsiteY3" fmla="*/ 3111 h 698436"/>
                <a:gd name="connsiteX0" fmla="*/ 56268 w 551568"/>
                <a:gd name="connsiteY0" fmla="*/ 0 h 695325"/>
                <a:gd name="connsiteX1" fmla="*/ 199143 w 551568"/>
                <a:gd name="connsiteY1" fmla="*/ 695325 h 695325"/>
                <a:gd name="connsiteX2" fmla="*/ 551568 w 551568"/>
                <a:gd name="connsiteY2" fmla="*/ 457200 h 695325"/>
                <a:gd name="connsiteX3" fmla="*/ 56268 w 551568"/>
                <a:gd name="connsiteY3" fmla="*/ 0 h 695325"/>
                <a:gd name="connsiteX0" fmla="*/ 56268 w 465843"/>
                <a:gd name="connsiteY0" fmla="*/ 0 h 695325"/>
                <a:gd name="connsiteX1" fmla="*/ 199143 w 465843"/>
                <a:gd name="connsiteY1" fmla="*/ 695325 h 695325"/>
                <a:gd name="connsiteX2" fmla="*/ 465843 w 465843"/>
                <a:gd name="connsiteY2" fmla="*/ 476250 h 695325"/>
                <a:gd name="connsiteX3" fmla="*/ 56268 w 465843"/>
                <a:gd name="connsiteY3" fmla="*/ 0 h 695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5843" h="695325">
                  <a:moveTo>
                    <a:pt x="56268" y="0"/>
                  </a:moveTo>
                  <a:cubicBezTo>
                    <a:pt x="-102482" y="346075"/>
                    <a:pt x="116593" y="619125"/>
                    <a:pt x="199143" y="695325"/>
                  </a:cubicBezTo>
                  <a:lnTo>
                    <a:pt x="465843" y="476250"/>
                  </a:lnTo>
                  <a:cubicBezTo>
                    <a:pt x="446793" y="358775"/>
                    <a:pt x="348368" y="139700"/>
                    <a:pt x="56268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" name="Elipse 1"/>
            <p:cNvSpPr/>
            <p:nvPr/>
          </p:nvSpPr>
          <p:spPr>
            <a:xfrm>
              <a:off x="428625" y="2454564"/>
              <a:ext cx="2095500" cy="1647825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Forma libre 5"/>
            <p:cNvSpPr/>
            <p:nvPr/>
          </p:nvSpPr>
          <p:spPr>
            <a:xfrm>
              <a:off x="1028700" y="2457857"/>
              <a:ext cx="1000125" cy="1339732"/>
            </a:xfrm>
            <a:custGeom>
              <a:avLst/>
              <a:gdLst>
                <a:gd name="connsiteX0" fmla="*/ 0 w 1000125"/>
                <a:gd name="connsiteY0" fmla="*/ 0 h 1238250"/>
                <a:gd name="connsiteX1" fmla="*/ 1000125 w 1000125"/>
                <a:gd name="connsiteY1" fmla="*/ 38100 h 1238250"/>
                <a:gd name="connsiteX2" fmla="*/ 685800 w 1000125"/>
                <a:gd name="connsiteY2" fmla="*/ 1238250 h 1238250"/>
                <a:gd name="connsiteX3" fmla="*/ 409575 w 1000125"/>
                <a:gd name="connsiteY3" fmla="*/ 1228725 h 1238250"/>
                <a:gd name="connsiteX4" fmla="*/ 0 w 1000125"/>
                <a:gd name="connsiteY4" fmla="*/ 0 h 1238250"/>
                <a:gd name="connsiteX0" fmla="*/ 0 w 1000125"/>
                <a:gd name="connsiteY0" fmla="*/ 133830 h 1372080"/>
                <a:gd name="connsiteX1" fmla="*/ 1000125 w 1000125"/>
                <a:gd name="connsiteY1" fmla="*/ 171930 h 1372080"/>
                <a:gd name="connsiteX2" fmla="*/ 685800 w 1000125"/>
                <a:gd name="connsiteY2" fmla="*/ 1372080 h 1372080"/>
                <a:gd name="connsiteX3" fmla="*/ 409575 w 1000125"/>
                <a:gd name="connsiteY3" fmla="*/ 1362555 h 1372080"/>
                <a:gd name="connsiteX4" fmla="*/ 0 w 1000125"/>
                <a:gd name="connsiteY4" fmla="*/ 133830 h 1372080"/>
                <a:gd name="connsiteX0" fmla="*/ 0 w 1000125"/>
                <a:gd name="connsiteY0" fmla="*/ 107110 h 1345360"/>
                <a:gd name="connsiteX1" fmla="*/ 1000125 w 1000125"/>
                <a:gd name="connsiteY1" fmla="*/ 145210 h 1345360"/>
                <a:gd name="connsiteX2" fmla="*/ 685800 w 1000125"/>
                <a:gd name="connsiteY2" fmla="*/ 1345360 h 1345360"/>
                <a:gd name="connsiteX3" fmla="*/ 409575 w 1000125"/>
                <a:gd name="connsiteY3" fmla="*/ 1335835 h 1345360"/>
                <a:gd name="connsiteX4" fmla="*/ 0 w 1000125"/>
                <a:gd name="connsiteY4" fmla="*/ 107110 h 1345360"/>
                <a:gd name="connsiteX0" fmla="*/ 0 w 1000125"/>
                <a:gd name="connsiteY0" fmla="*/ 82432 h 1320682"/>
                <a:gd name="connsiteX1" fmla="*/ 1000125 w 1000125"/>
                <a:gd name="connsiteY1" fmla="*/ 120532 h 1320682"/>
                <a:gd name="connsiteX2" fmla="*/ 685800 w 1000125"/>
                <a:gd name="connsiteY2" fmla="*/ 1320682 h 1320682"/>
                <a:gd name="connsiteX3" fmla="*/ 409575 w 1000125"/>
                <a:gd name="connsiteY3" fmla="*/ 1311157 h 1320682"/>
                <a:gd name="connsiteX4" fmla="*/ 0 w 1000125"/>
                <a:gd name="connsiteY4" fmla="*/ 82432 h 1320682"/>
                <a:gd name="connsiteX0" fmla="*/ 15643 w 1015768"/>
                <a:gd name="connsiteY0" fmla="*/ 82432 h 1320682"/>
                <a:gd name="connsiteX1" fmla="*/ 1015768 w 1015768"/>
                <a:gd name="connsiteY1" fmla="*/ 120532 h 1320682"/>
                <a:gd name="connsiteX2" fmla="*/ 701443 w 1015768"/>
                <a:gd name="connsiteY2" fmla="*/ 1320682 h 1320682"/>
                <a:gd name="connsiteX3" fmla="*/ 425218 w 1015768"/>
                <a:gd name="connsiteY3" fmla="*/ 1311157 h 1320682"/>
                <a:gd name="connsiteX4" fmla="*/ 15643 w 1015768"/>
                <a:gd name="connsiteY4" fmla="*/ 82432 h 1320682"/>
                <a:gd name="connsiteX0" fmla="*/ 0 w 1000125"/>
                <a:gd name="connsiteY0" fmla="*/ 82432 h 1320682"/>
                <a:gd name="connsiteX1" fmla="*/ 1000125 w 1000125"/>
                <a:gd name="connsiteY1" fmla="*/ 120532 h 1320682"/>
                <a:gd name="connsiteX2" fmla="*/ 685800 w 1000125"/>
                <a:gd name="connsiteY2" fmla="*/ 1320682 h 1320682"/>
                <a:gd name="connsiteX3" fmla="*/ 409575 w 1000125"/>
                <a:gd name="connsiteY3" fmla="*/ 1311157 h 1320682"/>
                <a:gd name="connsiteX4" fmla="*/ 0 w 1000125"/>
                <a:gd name="connsiteY4" fmla="*/ 82432 h 1320682"/>
                <a:gd name="connsiteX0" fmla="*/ 0 w 1023870"/>
                <a:gd name="connsiteY0" fmla="*/ 82432 h 1320682"/>
                <a:gd name="connsiteX1" fmla="*/ 1000125 w 1023870"/>
                <a:gd name="connsiteY1" fmla="*/ 120532 h 1320682"/>
                <a:gd name="connsiteX2" fmla="*/ 685800 w 1023870"/>
                <a:gd name="connsiteY2" fmla="*/ 1320682 h 1320682"/>
                <a:gd name="connsiteX3" fmla="*/ 409575 w 1023870"/>
                <a:gd name="connsiteY3" fmla="*/ 1311157 h 1320682"/>
                <a:gd name="connsiteX4" fmla="*/ 0 w 1023870"/>
                <a:gd name="connsiteY4" fmla="*/ 82432 h 1320682"/>
                <a:gd name="connsiteX0" fmla="*/ 0 w 1000125"/>
                <a:gd name="connsiteY0" fmla="*/ 82432 h 1320682"/>
                <a:gd name="connsiteX1" fmla="*/ 1000125 w 1000125"/>
                <a:gd name="connsiteY1" fmla="*/ 120532 h 1320682"/>
                <a:gd name="connsiteX2" fmla="*/ 685800 w 1000125"/>
                <a:gd name="connsiteY2" fmla="*/ 1320682 h 1320682"/>
                <a:gd name="connsiteX3" fmla="*/ 409575 w 1000125"/>
                <a:gd name="connsiteY3" fmla="*/ 1311157 h 1320682"/>
                <a:gd name="connsiteX4" fmla="*/ 0 w 1000125"/>
                <a:gd name="connsiteY4" fmla="*/ 82432 h 1320682"/>
                <a:gd name="connsiteX0" fmla="*/ 0 w 1000125"/>
                <a:gd name="connsiteY0" fmla="*/ 82432 h 1368307"/>
                <a:gd name="connsiteX1" fmla="*/ 1000125 w 1000125"/>
                <a:gd name="connsiteY1" fmla="*/ 120532 h 1368307"/>
                <a:gd name="connsiteX2" fmla="*/ 619125 w 1000125"/>
                <a:gd name="connsiteY2" fmla="*/ 1368307 h 1368307"/>
                <a:gd name="connsiteX3" fmla="*/ 409575 w 1000125"/>
                <a:gd name="connsiteY3" fmla="*/ 1311157 h 1368307"/>
                <a:gd name="connsiteX4" fmla="*/ 0 w 1000125"/>
                <a:gd name="connsiteY4" fmla="*/ 82432 h 1368307"/>
                <a:gd name="connsiteX0" fmla="*/ 0 w 1000125"/>
                <a:gd name="connsiteY0" fmla="*/ 82432 h 1368307"/>
                <a:gd name="connsiteX1" fmla="*/ 1000125 w 1000125"/>
                <a:gd name="connsiteY1" fmla="*/ 120532 h 1368307"/>
                <a:gd name="connsiteX2" fmla="*/ 619125 w 1000125"/>
                <a:gd name="connsiteY2" fmla="*/ 1368307 h 1368307"/>
                <a:gd name="connsiteX3" fmla="*/ 438150 w 1000125"/>
                <a:gd name="connsiteY3" fmla="*/ 1320682 h 1368307"/>
                <a:gd name="connsiteX4" fmla="*/ 0 w 1000125"/>
                <a:gd name="connsiteY4" fmla="*/ 82432 h 1368307"/>
                <a:gd name="connsiteX0" fmla="*/ 0 w 1000125"/>
                <a:gd name="connsiteY0" fmla="*/ 82432 h 1387357"/>
                <a:gd name="connsiteX1" fmla="*/ 1000125 w 1000125"/>
                <a:gd name="connsiteY1" fmla="*/ 120532 h 1387357"/>
                <a:gd name="connsiteX2" fmla="*/ 628650 w 1000125"/>
                <a:gd name="connsiteY2" fmla="*/ 1387357 h 1387357"/>
                <a:gd name="connsiteX3" fmla="*/ 438150 w 1000125"/>
                <a:gd name="connsiteY3" fmla="*/ 1320682 h 1387357"/>
                <a:gd name="connsiteX4" fmla="*/ 0 w 1000125"/>
                <a:gd name="connsiteY4" fmla="*/ 82432 h 1387357"/>
                <a:gd name="connsiteX0" fmla="*/ 0 w 1000125"/>
                <a:gd name="connsiteY0" fmla="*/ 82432 h 1339732"/>
                <a:gd name="connsiteX1" fmla="*/ 1000125 w 1000125"/>
                <a:gd name="connsiteY1" fmla="*/ 120532 h 1339732"/>
                <a:gd name="connsiteX2" fmla="*/ 638175 w 1000125"/>
                <a:gd name="connsiteY2" fmla="*/ 1339732 h 1339732"/>
                <a:gd name="connsiteX3" fmla="*/ 438150 w 1000125"/>
                <a:gd name="connsiteY3" fmla="*/ 1320682 h 1339732"/>
                <a:gd name="connsiteX4" fmla="*/ 0 w 1000125"/>
                <a:gd name="connsiteY4" fmla="*/ 82432 h 1339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125" h="1339732">
                  <a:moveTo>
                    <a:pt x="0" y="82432"/>
                  </a:moveTo>
                  <a:cubicBezTo>
                    <a:pt x="288925" y="-58856"/>
                    <a:pt x="771525" y="-118"/>
                    <a:pt x="1000125" y="120532"/>
                  </a:cubicBezTo>
                  <a:cubicBezTo>
                    <a:pt x="571500" y="460257"/>
                    <a:pt x="736600" y="1141295"/>
                    <a:pt x="638175" y="1339732"/>
                  </a:cubicBezTo>
                  <a:lnTo>
                    <a:pt x="438150" y="1320682"/>
                  </a:lnTo>
                  <a:cubicBezTo>
                    <a:pt x="323850" y="1114307"/>
                    <a:pt x="492125" y="557095"/>
                    <a:pt x="0" y="82432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Elipse 6"/>
            <p:cNvSpPr/>
            <p:nvPr/>
          </p:nvSpPr>
          <p:spPr>
            <a:xfrm>
              <a:off x="1362074" y="3618225"/>
              <a:ext cx="333375" cy="252000"/>
            </a:xfrm>
            <a:prstGeom prst="ellipse">
              <a:avLst/>
            </a:prstGeom>
            <a:solidFill>
              <a:srgbClr val="FF66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Elipse 12"/>
            <p:cNvSpPr/>
            <p:nvPr/>
          </p:nvSpPr>
          <p:spPr>
            <a:xfrm>
              <a:off x="875455" y="3462599"/>
              <a:ext cx="108000" cy="108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Elipse 13"/>
            <p:cNvSpPr/>
            <p:nvPr/>
          </p:nvSpPr>
          <p:spPr>
            <a:xfrm>
              <a:off x="2035553" y="3510225"/>
              <a:ext cx="108000" cy="108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Arco 14"/>
            <p:cNvSpPr/>
            <p:nvPr/>
          </p:nvSpPr>
          <p:spPr>
            <a:xfrm rot="5400000">
              <a:off x="1442336" y="3784843"/>
              <a:ext cx="216000" cy="216000"/>
            </a:xfrm>
            <a:prstGeom prst="arc">
              <a:avLst>
                <a:gd name="adj1" fmla="val 16200000"/>
                <a:gd name="adj2" fmla="val 532377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Elipse 19"/>
            <p:cNvSpPr/>
            <p:nvPr/>
          </p:nvSpPr>
          <p:spPr>
            <a:xfrm>
              <a:off x="1093686" y="3750922"/>
              <a:ext cx="216000" cy="216000"/>
            </a:xfrm>
            <a:prstGeom prst="ellipse">
              <a:avLst/>
            </a:prstGeom>
            <a:solidFill>
              <a:srgbClr val="FF66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Elipse 20"/>
            <p:cNvSpPr/>
            <p:nvPr/>
          </p:nvSpPr>
          <p:spPr>
            <a:xfrm>
              <a:off x="1761242" y="3759312"/>
              <a:ext cx="216000" cy="216000"/>
            </a:xfrm>
            <a:prstGeom prst="ellipse">
              <a:avLst/>
            </a:prstGeom>
            <a:solidFill>
              <a:srgbClr val="FF66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42" name="Grupo 41"/>
          <p:cNvGrpSpPr/>
          <p:nvPr/>
        </p:nvGrpSpPr>
        <p:grpSpPr>
          <a:xfrm>
            <a:off x="6513922" y="1346500"/>
            <a:ext cx="4737926" cy="5102338"/>
            <a:chOff x="6513929" y="1346505"/>
            <a:chExt cx="3948272" cy="4251948"/>
          </a:xfrm>
        </p:grpSpPr>
        <p:sp>
          <p:nvSpPr>
            <p:cNvPr id="23" name="Forma libre 22"/>
            <p:cNvSpPr/>
            <p:nvPr/>
          </p:nvSpPr>
          <p:spPr>
            <a:xfrm>
              <a:off x="7690378" y="4875183"/>
              <a:ext cx="390525" cy="697067"/>
            </a:xfrm>
            <a:custGeom>
              <a:avLst/>
              <a:gdLst>
                <a:gd name="connsiteX0" fmla="*/ 171450 w 361950"/>
                <a:gd name="connsiteY0" fmla="*/ 9525 h 638175"/>
                <a:gd name="connsiteX1" fmla="*/ 0 w 361950"/>
                <a:gd name="connsiteY1" fmla="*/ 609600 h 638175"/>
                <a:gd name="connsiteX2" fmla="*/ 333375 w 361950"/>
                <a:gd name="connsiteY2" fmla="*/ 638175 h 638175"/>
                <a:gd name="connsiteX3" fmla="*/ 361950 w 361950"/>
                <a:gd name="connsiteY3" fmla="*/ 0 h 638175"/>
                <a:gd name="connsiteX4" fmla="*/ 171450 w 361950"/>
                <a:gd name="connsiteY4" fmla="*/ 9525 h 638175"/>
                <a:gd name="connsiteX0" fmla="*/ 171450 w 361950"/>
                <a:gd name="connsiteY0" fmla="*/ 9525 h 702588"/>
                <a:gd name="connsiteX1" fmla="*/ 0 w 361950"/>
                <a:gd name="connsiteY1" fmla="*/ 609600 h 702588"/>
                <a:gd name="connsiteX2" fmla="*/ 333375 w 361950"/>
                <a:gd name="connsiteY2" fmla="*/ 638175 h 702588"/>
                <a:gd name="connsiteX3" fmla="*/ 361950 w 361950"/>
                <a:gd name="connsiteY3" fmla="*/ 0 h 702588"/>
                <a:gd name="connsiteX4" fmla="*/ 171450 w 361950"/>
                <a:gd name="connsiteY4" fmla="*/ 9525 h 70258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4564 w 365064"/>
                <a:gd name="connsiteY0" fmla="*/ 9525 h 708418"/>
                <a:gd name="connsiteX1" fmla="*/ 3114 w 365064"/>
                <a:gd name="connsiteY1" fmla="*/ 609600 h 708418"/>
                <a:gd name="connsiteX2" fmla="*/ 326964 w 365064"/>
                <a:gd name="connsiteY2" fmla="*/ 647700 h 708418"/>
                <a:gd name="connsiteX3" fmla="*/ 365064 w 365064"/>
                <a:gd name="connsiteY3" fmla="*/ 0 h 708418"/>
                <a:gd name="connsiteX4" fmla="*/ 174564 w 365064"/>
                <a:gd name="connsiteY4" fmla="*/ 9525 h 708418"/>
                <a:gd name="connsiteX0" fmla="*/ 173852 w 364352"/>
                <a:gd name="connsiteY0" fmla="*/ 9525 h 708418"/>
                <a:gd name="connsiteX1" fmla="*/ 2402 w 364352"/>
                <a:gd name="connsiteY1" fmla="*/ 609600 h 708418"/>
                <a:gd name="connsiteX2" fmla="*/ 326252 w 364352"/>
                <a:gd name="connsiteY2" fmla="*/ 647700 h 708418"/>
                <a:gd name="connsiteX3" fmla="*/ 364352 w 364352"/>
                <a:gd name="connsiteY3" fmla="*/ 0 h 708418"/>
                <a:gd name="connsiteX4" fmla="*/ 173852 w 364352"/>
                <a:gd name="connsiteY4" fmla="*/ 9525 h 70841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1450 w 390525"/>
                <a:gd name="connsiteY0" fmla="*/ 9525 h 708418"/>
                <a:gd name="connsiteX1" fmla="*/ 0 w 390525"/>
                <a:gd name="connsiteY1" fmla="*/ 609600 h 708418"/>
                <a:gd name="connsiteX2" fmla="*/ 323850 w 390525"/>
                <a:gd name="connsiteY2" fmla="*/ 647700 h 708418"/>
                <a:gd name="connsiteX3" fmla="*/ 390525 w 390525"/>
                <a:gd name="connsiteY3" fmla="*/ 0 h 708418"/>
                <a:gd name="connsiteX4" fmla="*/ 171450 w 390525"/>
                <a:gd name="connsiteY4" fmla="*/ 9525 h 708418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0525" h="697067">
                  <a:moveTo>
                    <a:pt x="171450" y="9525"/>
                  </a:moveTo>
                  <a:cubicBezTo>
                    <a:pt x="158750" y="406400"/>
                    <a:pt x="22225" y="446088"/>
                    <a:pt x="0" y="609600"/>
                  </a:cubicBezTo>
                  <a:cubicBezTo>
                    <a:pt x="26988" y="714375"/>
                    <a:pt x="273050" y="730250"/>
                    <a:pt x="333375" y="628650"/>
                  </a:cubicBezTo>
                  <a:lnTo>
                    <a:pt x="390525" y="0"/>
                  </a:lnTo>
                  <a:lnTo>
                    <a:pt x="171450" y="952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" name="Forma libre 23"/>
            <p:cNvSpPr/>
            <p:nvPr/>
          </p:nvSpPr>
          <p:spPr>
            <a:xfrm>
              <a:off x="8058563" y="4901386"/>
              <a:ext cx="333375" cy="697067"/>
            </a:xfrm>
            <a:custGeom>
              <a:avLst/>
              <a:gdLst>
                <a:gd name="connsiteX0" fmla="*/ 171450 w 361950"/>
                <a:gd name="connsiteY0" fmla="*/ 9525 h 638175"/>
                <a:gd name="connsiteX1" fmla="*/ 0 w 361950"/>
                <a:gd name="connsiteY1" fmla="*/ 609600 h 638175"/>
                <a:gd name="connsiteX2" fmla="*/ 333375 w 361950"/>
                <a:gd name="connsiteY2" fmla="*/ 638175 h 638175"/>
                <a:gd name="connsiteX3" fmla="*/ 361950 w 361950"/>
                <a:gd name="connsiteY3" fmla="*/ 0 h 638175"/>
                <a:gd name="connsiteX4" fmla="*/ 171450 w 361950"/>
                <a:gd name="connsiteY4" fmla="*/ 9525 h 638175"/>
                <a:gd name="connsiteX0" fmla="*/ 171450 w 361950"/>
                <a:gd name="connsiteY0" fmla="*/ 9525 h 702588"/>
                <a:gd name="connsiteX1" fmla="*/ 0 w 361950"/>
                <a:gd name="connsiteY1" fmla="*/ 609600 h 702588"/>
                <a:gd name="connsiteX2" fmla="*/ 333375 w 361950"/>
                <a:gd name="connsiteY2" fmla="*/ 638175 h 702588"/>
                <a:gd name="connsiteX3" fmla="*/ 361950 w 361950"/>
                <a:gd name="connsiteY3" fmla="*/ 0 h 702588"/>
                <a:gd name="connsiteX4" fmla="*/ 171450 w 361950"/>
                <a:gd name="connsiteY4" fmla="*/ 9525 h 70258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4564 w 365064"/>
                <a:gd name="connsiteY0" fmla="*/ 9525 h 708418"/>
                <a:gd name="connsiteX1" fmla="*/ 3114 w 365064"/>
                <a:gd name="connsiteY1" fmla="*/ 609600 h 708418"/>
                <a:gd name="connsiteX2" fmla="*/ 326964 w 365064"/>
                <a:gd name="connsiteY2" fmla="*/ 647700 h 708418"/>
                <a:gd name="connsiteX3" fmla="*/ 365064 w 365064"/>
                <a:gd name="connsiteY3" fmla="*/ 0 h 708418"/>
                <a:gd name="connsiteX4" fmla="*/ 174564 w 365064"/>
                <a:gd name="connsiteY4" fmla="*/ 9525 h 708418"/>
                <a:gd name="connsiteX0" fmla="*/ 173852 w 364352"/>
                <a:gd name="connsiteY0" fmla="*/ 9525 h 708418"/>
                <a:gd name="connsiteX1" fmla="*/ 2402 w 364352"/>
                <a:gd name="connsiteY1" fmla="*/ 609600 h 708418"/>
                <a:gd name="connsiteX2" fmla="*/ 326252 w 364352"/>
                <a:gd name="connsiteY2" fmla="*/ 647700 h 708418"/>
                <a:gd name="connsiteX3" fmla="*/ 364352 w 364352"/>
                <a:gd name="connsiteY3" fmla="*/ 0 h 708418"/>
                <a:gd name="connsiteX4" fmla="*/ 173852 w 364352"/>
                <a:gd name="connsiteY4" fmla="*/ 9525 h 70841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1450 w 390525"/>
                <a:gd name="connsiteY0" fmla="*/ 9525 h 708418"/>
                <a:gd name="connsiteX1" fmla="*/ 0 w 390525"/>
                <a:gd name="connsiteY1" fmla="*/ 609600 h 708418"/>
                <a:gd name="connsiteX2" fmla="*/ 323850 w 390525"/>
                <a:gd name="connsiteY2" fmla="*/ 647700 h 708418"/>
                <a:gd name="connsiteX3" fmla="*/ 390525 w 390525"/>
                <a:gd name="connsiteY3" fmla="*/ 0 h 708418"/>
                <a:gd name="connsiteX4" fmla="*/ 171450 w 390525"/>
                <a:gd name="connsiteY4" fmla="*/ 9525 h 708418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  <a:gd name="connsiteX0" fmla="*/ 171450 w 333375"/>
                <a:gd name="connsiteY0" fmla="*/ 9525 h 697067"/>
                <a:gd name="connsiteX1" fmla="*/ 0 w 333375"/>
                <a:gd name="connsiteY1" fmla="*/ 609600 h 697067"/>
                <a:gd name="connsiteX2" fmla="*/ 333375 w 333375"/>
                <a:gd name="connsiteY2" fmla="*/ 628650 h 697067"/>
                <a:gd name="connsiteX3" fmla="*/ 333375 w 333375"/>
                <a:gd name="connsiteY3" fmla="*/ 0 h 697067"/>
                <a:gd name="connsiteX4" fmla="*/ 171450 w 333375"/>
                <a:gd name="connsiteY4" fmla="*/ 9525 h 697067"/>
                <a:gd name="connsiteX0" fmla="*/ 171450 w 333375"/>
                <a:gd name="connsiteY0" fmla="*/ 9525 h 697067"/>
                <a:gd name="connsiteX1" fmla="*/ 0 w 333375"/>
                <a:gd name="connsiteY1" fmla="*/ 609600 h 697067"/>
                <a:gd name="connsiteX2" fmla="*/ 323850 w 333375"/>
                <a:gd name="connsiteY2" fmla="*/ 628650 h 697067"/>
                <a:gd name="connsiteX3" fmla="*/ 333375 w 333375"/>
                <a:gd name="connsiteY3" fmla="*/ 0 h 697067"/>
                <a:gd name="connsiteX4" fmla="*/ 171450 w 333375"/>
                <a:gd name="connsiteY4" fmla="*/ 9525 h 69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375" h="697067">
                  <a:moveTo>
                    <a:pt x="171450" y="9525"/>
                  </a:moveTo>
                  <a:cubicBezTo>
                    <a:pt x="158750" y="406400"/>
                    <a:pt x="22225" y="446088"/>
                    <a:pt x="0" y="609600"/>
                  </a:cubicBezTo>
                  <a:cubicBezTo>
                    <a:pt x="26988" y="714375"/>
                    <a:pt x="263525" y="730250"/>
                    <a:pt x="323850" y="628650"/>
                  </a:cubicBezTo>
                  <a:lnTo>
                    <a:pt x="333375" y="0"/>
                  </a:lnTo>
                  <a:lnTo>
                    <a:pt x="171450" y="952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" name="Forma libre 24"/>
            <p:cNvSpPr/>
            <p:nvPr/>
          </p:nvSpPr>
          <p:spPr>
            <a:xfrm>
              <a:off x="8434319" y="4901386"/>
              <a:ext cx="390525" cy="697067"/>
            </a:xfrm>
            <a:custGeom>
              <a:avLst/>
              <a:gdLst>
                <a:gd name="connsiteX0" fmla="*/ 171450 w 361950"/>
                <a:gd name="connsiteY0" fmla="*/ 9525 h 638175"/>
                <a:gd name="connsiteX1" fmla="*/ 0 w 361950"/>
                <a:gd name="connsiteY1" fmla="*/ 609600 h 638175"/>
                <a:gd name="connsiteX2" fmla="*/ 333375 w 361950"/>
                <a:gd name="connsiteY2" fmla="*/ 638175 h 638175"/>
                <a:gd name="connsiteX3" fmla="*/ 361950 w 361950"/>
                <a:gd name="connsiteY3" fmla="*/ 0 h 638175"/>
                <a:gd name="connsiteX4" fmla="*/ 171450 w 361950"/>
                <a:gd name="connsiteY4" fmla="*/ 9525 h 638175"/>
                <a:gd name="connsiteX0" fmla="*/ 171450 w 361950"/>
                <a:gd name="connsiteY0" fmla="*/ 9525 h 702588"/>
                <a:gd name="connsiteX1" fmla="*/ 0 w 361950"/>
                <a:gd name="connsiteY1" fmla="*/ 609600 h 702588"/>
                <a:gd name="connsiteX2" fmla="*/ 333375 w 361950"/>
                <a:gd name="connsiteY2" fmla="*/ 638175 h 702588"/>
                <a:gd name="connsiteX3" fmla="*/ 361950 w 361950"/>
                <a:gd name="connsiteY3" fmla="*/ 0 h 702588"/>
                <a:gd name="connsiteX4" fmla="*/ 171450 w 361950"/>
                <a:gd name="connsiteY4" fmla="*/ 9525 h 70258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4564 w 365064"/>
                <a:gd name="connsiteY0" fmla="*/ 9525 h 708418"/>
                <a:gd name="connsiteX1" fmla="*/ 3114 w 365064"/>
                <a:gd name="connsiteY1" fmla="*/ 609600 h 708418"/>
                <a:gd name="connsiteX2" fmla="*/ 326964 w 365064"/>
                <a:gd name="connsiteY2" fmla="*/ 647700 h 708418"/>
                <a:gd name="connsiteX3" fmla="*/ 365064 w 365064"/>
                <a:gd name="connsiteY3" fmla="*/ 0 h 708418"/>
                <a:gd name="connsiteX4" fmla="*/ 174564 w 365064"/>
                <a:gd name="connsiteY4" fmla="*/ 9525 h 708418"/>
                <a:gd name="connsiteX0" fmla="*/ 173852 w 364352"/>
                <a:gd name="connsiteY0" fmla="*/ 9525 h 708418"/>
                <a:gd name="connsiteX1" fmla="*/ 2402 w 364352"/>
                <a:gd name="connsiteY1" fmla="*/ 609600 h 708418"/>
                <a:gd name="connsiteX2" fmla="*/ 326252 w 364352"/>
                <a:gd name="connsiteY2" fmla="*/ 647700 h 708418"/>
                <a:gd name="connsiteX3" fmla="*/ 364352 w 364352"/>
                <a:gd name="connsiteY3" fmla="*/ 0 h 708418"/>
                <a:gd name="connsiteX4" fmla="*/ 173852 w 364352"/>
                <a:gd name="connsiteY4" fmla="*/ 9525 h 70841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1450 w 390525"/>
                <a:gd name="connsiteY0" fmla="*/ 9525 h 708418"/>
                <a:gd name="connsiteX1" fmla="*/ 0 w 390525"/>
                <a:gd name="connsiteY1" fmla="*/ 609600 h 708418"/>
                <a:gd name="connsiteX2" fmla="*/ 323850 w 390525"/>
                <a:gd name="connsiteY2" fmla="*/ 647700 h 708418"/>
                <a:gd name="connsiteX3" fmla="*/ 390525 w 390525"/>
                <a:gd name="connsiteY3" fmla="*/ 0 h 708418"/>
                <a:gd name="connsiteX4" fmla="*/ 171450 w 390525"/>
                <a:gd name="connsiteY4" fmla="*/ 9525 h 708418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23850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0525" h="697067">
                  <a:moveTo>
                    <a:pt x="171450" y="9525"/>
                  </a:moveTo>
                  <a:cubicBezTo>
                    <a:pt x="158750" y="406400"/>
                    <a:pt x="22225" y="446088"/>
                    <a:pt x="0" y="609600"/>
                  </a:cubicBezTo>
                  <a:cubicBezTo>
                    <a:pt x="26988" y="714375"/>
                    <a:pt x="263525" y="730250"/>
                    <a:pt x="323850" y="628650"/>
                  </a:cubicBezTo>
                  <a:lnTo>
                    <a:pt x="390525" y="0"/>
                  </a:lnTo>
                  <a:lnTo>
                    <a:pt x="171450" y="952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6" name="Forma libre 25"/>
            <p:cNvSpPr/>
            <p:nvPr/>
          </p:nvSpPr>
          <p:spPr>
            <a:xfrm>
              <a:off x="8795773" y="4883497"/>
              <a:ext cx="351978" cy="701392"/>
            </a:xfrm>
            <a:custGeom>
              <a:avLst/>
              <a:gdLst>
                <a:gd name="connsiteX0" fmla="*/ 171450 w 361950"/>
                <a:gd name="connsiteY0" fmla="*/ 9525 h 638175"/>
                <a:gd name="connsiteX1" fmla="*/ 0 w 361950"/>
                <a:gd name="connsiteY1" fmla="*/ 609600 h 638175"/>
                <a:gd name="connsiteX2" fmla="*/ 333375 w 361950"/>
                <a:gd name="connsiteY2" fmla="*/ 638175 h 638175"/>
                <a:gd name="connsiteX3" fmla="*/ 361950 w 361950"/>
                <a:gd name="connsiteY3" fmla="*/ 0 h 638175"/>
                <a:gd name="connsiteX4" fmla="*/ 171450 w 361950"/>
                <a:gd name="connsiteY4" fmla="*/ 9525 h 638175"/>
                <a:gd name="connsiteX0" fmla="*/ 171450 w 361950"/>
                <a:gd name="connsiteY0" fmla="*/ 9525 h 702588"/>
                <a:gd name="connsiteX1" fmla="*/ 0 w 361950"/>
                <a:gd name="connsiteY1" fmla="*/ 609600 h 702588"/>
                <a:gd name="connsiteX2" fmla="*/ 333375 w 361950"/>
                <a:gd name="connsiteY2" fmla="*/ 638175 h 702588"/>
                <a:gd name="connsiteX3" fmla="*/ 361950 w 361950"/>
                <a:gd name="connsiteY3" fmla="*/ 0 h 702588"/>
                <a:gd name="connsiteX4" fmla="*/ 171450 w 361950"/>
                <a:gd name="connsiteY4" fmla="*/ 9525 h 70258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4564 w 365064"/>
                <a:gd name="connsiteY0" fmla="*/ 9525 h 708418"/>
                <a:gd name="connsiteX1" fmla="*/ 3114 w 365064"/>
                <a:gd name="connsiteY1" fmla="*/ 609600 h 708418"/>
                <a:gd name="connsiteX2" fmla="*/ 326964 w 365064"/>
                <a:gd name="connsiteY2" fmla="*/ 647700 h 708418"/>
                <a:gd name="connsiteX3" fmla="*/ 365064 w 365064"/>
                <a:gd name="connsiteY3" fmla="*/ 0 h 708418"/>
                <a:gd name="connsiteX4" fmla="*/ 174564 w 365064"/>
                <a:gd name="connsiteY4" fmla="*/ 9525 h 708418"/>
                <a:gd name="connsiteX0" fmla="*/ 173852 w 364352"/>
                <a:gd name="connsiteY0" fmla="*/ 9525 h 708418"/>
                <a:gd name="connsiteX1" fmla="*/ 2402 w 364352"/>
                <a:gd name="connsiteY1" fmla="*/ 609600 h 708418"/>
                <a:gd name="connsiteX2" fmla="*/ 326252 w 364352"/>
                <a:gd name="connsiteY2" fmla="*/ 647700 h 708418"/>
                <a:gd name="connsiteX3" fmla="*/ 364352 w 364352"/>
                <a:gd name="connsiteY3" fmla="*/ 0 h 708418"/>
                <a:gd name="connsiteX4" fmla="*/ 173852 w 364352"/>
                <a:gd name="connsiteY4" fmla="*/ 9525 h 708418"/>
                <a:gd name="connsiteX0" fmla="*/ 171450 w 361950"/>
                <a:gd name="connsiteY0" fmla="*/ 9525 h 708418"/>
                <a:gd name="connsiteX1" fmla="*/ 0 w 361950"/>
                <a:gd name="connsiteY1" fmla="*/ 609600 h 708418"/>
                <a:gd name="connsiteX2" fmla="*/ 323850 w 361950"/>
                <a:gd name="connsiteY2" fmla="*/ 647700 h 708418"/>
                <a:gd name="connsiteX3" fmla="*/ 361950 w 361950"/>
                <a:gd name="connsiteY3" fmla="*/ 0 h 708418"/>
                <a:gd name="connsiteX4" fmla="*/ 171450 w 361950"/>
                <a:gd name="connsiteY4" fmla="*/ 9525 h 708418"/>
                <a:gd name="connsiteX0" fmla="*/ 171450 w 390525"/>
                <a:gd name="connsiteY0" fmla="*/ 9525 h 708418"/>
                <a:gd name="connsiteX1" fmla="*/ 0 w 390525"/>
                <a:gd name="connsiteY1" fmla="*/ 609600 h 708418"/>
                <a:gd name="connsiteX2" fmla="*/ 323850 w 390525"/>
                <a:gd name="connsiteY2" fmla="*/ 647700 h 708418"/>
                <a:gd name="connsiteX3" fmla="*/ 390525 w 390525"/>
                <a:gd name="connsiteY3" fmla="*/ 0 h 708418"/>
                <a:gd name="connsiteX4" fmla="*/ 171450 w 390525"/>
                <a:gd name="connsiteY4" fmla="*/ 9525 h 708418"/>
                <a:gd name="connsiteX0" fmla="*/ 171450 w 390525"/>
                <a:gd name="connsiteY0" fmla="*/ 9525 h 697067"/>
                <a:gd name="connsiteX1" fmla="*/ 0 w 390525"/>
                <a:gd name="connsiteY1" fmla="*/ 609600 h 697067"/>
                <a:gd name="connsiteX2" fmla="*/ 333375 w 390525"/>
                <a:gd name="connsiteY2" fmla="*/ 628650 h 697067"/>
                <a:gd name="connsiteX3" fmla="*/ 390525 w 390525"/>
                <a:gd name="connsiteY3" fmla="*/ 0 h 697067"/>
                <a:gd name="connsiteX4" fmla="*/ 171450 w 390525"/>
                <a:gd name="connsiteY4" fmla="*/ 9525 h 697067"/>
                <a:gd name="connsiteX0" fmla="*/ 171450 w 333375"/>
                <a:gd name="connsiteY0" fmla="*/ 19050 h 706592"/>
                <a:gd name="connsiteX1" fmla="*/ 0 w 333375"/>
                <a:gd name="connsiteY1" fmla="*/ 619125 h 706592"/>
                <a:gd name="connsiteX2" fmla="*/ 333375 w 333375"/>
                <a:gd name="connsiteY2" fmla="*/ 638175 h 706592"/>
                <a:gd name="connsiteX3" fmla="*/ 333375 w 333375"/>
                <a:gd name="connsiteY3" fmla="*/ 0 h 706592"/>
                <a:gd name="connsiteX4" fmla="*/ 171450 w 333375"/>
                <a:gd name="connsiteY4" fmla="*/ 19050 h 706592"/>
                <a:gd name="connsiteX0" fmla="*/ 171450 w 333375"/>
                <a:gd name="connsiteY0" fmla="*/ 19050 h 701392"/>
                <a:gd name="connsiteX1" fmla="*/ 0 w 333375"/>
                <a:gd name="connsiteY1" fmla="*/ 619125 h 701392"/>
                <a:gd name="connsiteX2" fmla="*/ 333375 w 333375"/>
                <a:gd name="connsiteY2" fmla="*/ 628650 h 701392"/>
                <a:gd name="connsiteX3" fmla="*/ 333375 w 333375"/>
                <a:gd name="connsiteY3" fmla="*/ 0 h 701392"/>
                <a:gd name="connsiteX4" fmla="*/ 171450 w 333375"/>
                <a:gd name="connsiteY4" fmla="*/ 19050 h 701392"/>
                <a:gd name="connsiteX0" fmla="*/ 171450 w 358775"/>
                <a:gd name="connsiteY0" fmla="*/ 19050 h 701392"/>
                <a:gd name="connsiteX1" fmla="*/ 0 w 358775"/>
                <a:gd name="connsiteY1" fmla="*/ 619125 h 701392"/>
                <a:gd name="connsiteX2" fmla="*/ 333375 w 358775"/>
                <a:gd name="connsiteY2" fmla="*/ 628650 h 701392"/>
                <a:gd name="connsiteX3" fmla="*/ 333375 w 358775"/>
                <a:gd name="connsiteY3" fmla="*/ 0 h 701392"/>
                <a:gd name="connsiteX4" fmla="*/ 171450 w 358775"/>
                <a:gd name="connsiteY4" fmla="*/ 19050 h 701392"/>
                <a:gd name="connsiteX0" fmla="*/ 171450 w 351978"/>
                <a:gd name="connsiteY0" fmla="*/ 19050 h 701392"/>
                <a:gd name="connsiteX1" fmla="*/ 0 w 351978"/>
                <a:gd name="connsiteY1" fmla="*/ 619125 h 701392"/>
                <a:gd name="connsiteX2" fmla="*/ 323850 w 351978"/>
                <a:gd name="connsiteY2" fmla="*/ 628650 h 701392"/>
                <a:gd name="connsiteX3" fmla="*/ 333375 w 351978"/>
                <a:gd name="connsiteY3" fmla="*/ 0 h 701392"/>
                <a:gd name="connsiteX4" fmla="*/ 171450 w 351978"/>
                <a:gd name="connsiteY4" fmla="*/ 19050 h 70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1978" h="701392">
                  <a:moveTo>
                    <a:pt x="171450" y="19050"/>
                  </a:moveTo>
                  <a:cubicBezTo>
                    <a:pt x="158750" y="415925"/>
                    <a:pt x="22225" y="455613"/>
                    <a:pt x="0" y="619125"/>
                  </a:cubicBezTo>
                  <a:cubicBezTo>
                    <a:pt x="26988" y="723900"/>
                    <a:pt x="263525" y="730250"/>
                    <a:pt x="323850" y="628650"/>
                  </a:cubicBezTo>
                  <a:cubicBezTo>
                    <a:pt x="381000" y="352425"/>
                    <a:pt x="333375" y="209550"/>
                    <a:pt x="333375" y="0"/>
                  </a:cubicBezTo>
                  <a:lnTo>
                    <a:pt x="171450" y="1905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Forma libre 26"/>
            <p:cNvSpPr/>
            <p:nvPr/>
          </p:nvSpPr>
          <p:spPr>
            <a:xfrm>
              <a:off x="8976605" y="3926754"/>
              <a:ext cx="1438299" cy="856394"/>
            </a:xfrm>
            <a:custGeom>
              <a:avLst/>
              <a:gdLst>
                <a:gd name="connsiteX0" fmla="*/ 1438275 w 1438275"/>
                <a:gd name="connsiteY0" fmla="*/ 457200 h 742950"/>
                <a:gd name="connsiteX1" fmla="*/ 542925 w 1438275"/>
                <a:gd name="connsiteY1" fmla="*/ 0 h 742950"/>
                <a:gd name="connsiteX2" fmla="*/ 0 w 1438275"/>
                <a:gd name="connsiteY2" fmla="*/ 742950 h 742950"/>
                <a:gd name="connsiteX3" fmla="*/ 1438275 w 1438275"/>
                <a:gd name="connsiteY3" fmla="*/ 457200 h 742950"/>
                <a:gd name="connsiteX0" fmla="*/ 1438275 w 1445842"/>
                <a:gd name="connsiteY0" fmla="*/ 461294 h 747044"/>
                <a:gd name="connsiteX1" fmla="*/ 542925 w 1445842"/>
                <a:gd name="connsiteY1" fmla="*/ 4094 h 747044"/>
                <a:gd name="connsiteX2" fmla="*/ 0 w 1445842"/>
                <a:gd name="connsiteY2" fmla="*/ 747044 h 747044"/>
                <a:gd name="connsiteX3" fmla="*/ 1438275 w 1445842"/>
                <a:gd name="connsiteY3" fmla="*/ 461294 h 747044"/>
                <a:gd name="connsiteX0" fmla="*/ 1438275 w 1438300"/>
                <a:gd name="connsiteY0" fmla="*/ 534181 h 819931"/>
                <a:gd name="connsiteX1" fmla="*/ 542925 w 1438300"/>
                <a:gd name="connsiteY1" fmla="*/ 76981 h 819931"/>
                <a:gd name="connsiteX2" fmla="*/ 0 w 1438300"/>
                <a:gd name="connsiteY2" fmla="*/ 819931 h 819931"/>
                <a:gd name="connsiteX3" fmla="*/ 1438275 w 1438300"/>
                <a:gd name="connsiteY3" fmla="*/ 534181 h 819931"/>
                <a:gd name="connsiteX0" fmla="*/ 1438275 w 1438299"/>
                <a:gd name="connsiteY0" fmla="*/ 562485 h 848235"/>
                <a:gd name="connsiteX1" fmla="*/ 542925 w 1438299"/>
                <a:gd name="connsiteY1" fmla="*/ 105285 h 848235"/>
                <a:gd name="connsiteX2" fmla="*/ 0 w 1438299"/>
                <a:gd name="connsiteY2" fmla="*/ 848235 h 848235"/>
                <a:gd name="connsiteX3" fmla="*/ 1438275 w 1438299"/>
                <a:gd name="connsiteY3" fmla="*/ 562485 h 848235"/>
                <a:gd name="connsiteX0" fmla="*/ 1438275 w 1438299"/>
                <a:gd name="connsiteY0" fmla="*/ 562485 h 848235"/>
                <a:gd name="connsiteX1" fmla="*/ 542925 w 1438299"/>
                <a:gd name="connsiteY1" fmla="*/ 105285 h 848235"/>
                <a:gd name="connsiteX2" fmla="*/ 0 w 1438299"/>
                <a:gd name="connsiteY2" fmla="*/ 848235 h 848235"/>
                <a:gd name="connsiteX3" fmla="*/ 1438275 w 1438299"/>
                <a:gd name="connsiteY3" fmla="*/ 562485 h 848235"/>
                <a:gd name="connsiteX0" fmla="*/ 1438275 w 1438299"/>
                <a:gd name="connsiteY0" fmla="*/ 562485 h 862967"/>
                <a:gd name="connsiteX1" fmla="*/ 542925 w 1438299"/>
                <a:gd name="connsiteY1" fmla="*/ 105285 h 862967"/>
                <a:gd name="connsiteX2" fmla="*/ 0 w 1438299"/>
                <a:gd name="connsiteY2" fmla="*/ 848235 h 862967"/>
                <a:gd name="connsiteX3" fmla="*/ 1438275 w 1438299"/>
                <a:gd name="connsiteY3" fmla="*/ 562485 h 862967"/>
                <a:gd name="connsiteX0" fmla="*/ 1438275 w 1438299"/>
                <a:gd name="connsiteY0" fmla="*/ 562485 h 856394"/>
                <a:gd name="connsiteX1" fmla="*/ 542925 w 1438299"/>
                <a:gd name="connsiteY1" fmla="*/ 105285 h 856394"/>
                <a:gd name="connsiteX2" fmla="*/ 0 w 1438299"/>
                <a:gd name="connsiteY2" fmla="*/ 848235 h 856394"/>
                <a:gd name="connsiteX3" fmla="*/ 1438275 w 1438299"/>
                <a:gd name="connsiteY3" fmla="*/ 562485 h 85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8299" h="856394">
                  <a:moveTo>
                    <a:pt x="1438275" y="562485"/>
                  </a:moveTo>
                  <a:cubicBezTo>
                    <a:pt x="1443038" y="-189990"/>
                    <a:pt x="754062" y="-9015"/>
                    <a:pt x="542925" y="105285"/>
                  </a:cubicBezTo>
                  <a:cubicBezTo>
                    <a:pt x="190500" y="333885"/>
                    <a:pt x="180975" y="600585"/>
                    <a:pt x="0" y="848235"/>
                  </a:cubicBezTo>
                  <a:cubicBezTo>
                    <a:pt x="149225" y="924435"/>
                    <a:pt x="404812" y="438660"/>
                    <a:pt x="1438275" y="562485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Forma libre 27"/>
            <p:cNvSpPr/>
            <p:nvPr/>
          </p:nvSpPr>
          <p:spPr>
            <a:xfrm>
              <a:off x="9147751" y="3524621"/>
              <a:ext cx="1314450" cy="608829"/>
            </a:xfrm>
            <a:custGeom>
              <a:avLst/>
              <a:gdLst>
                <a:gd name="connsiteX0" fmla="*/ 1438275 w 1438275"/>
                <a:gd name="connsiteY0" fmla="*/ 457200 h 742950"/>
                <a:gd name="connsiteX1" fmla="*/ 542925 w 1438275"/>
                <a:gd name="connsiteY1" fmla="*/ 0 h 742950"/>
                <a:gd name="connsiteX2" fmla="*/ 0 w 1438275"/>
                <a:gd name="connsiteY2" fmla="*/ 742950 h 742950"/>
                <a:gd name="connsiteX3" fmla="*/ 1438275 w 1438275"/>
                <a:gd name="connsiteY3" fmla="*/ 457200 h 742950"/>
                <a:gd name="connsiteX0" fmla="*/ 1438275 w 1445842"/>
                <a:gd name="connsiteY0" fmla="*/ 461294 h 747044"/>
                <a:gd name="connsiteX1" fmla="*/ 542925 w 1445842"/>
                <a:gd name="connsiteY1" fmla="*/ 4094 h 747044"/>
                <a:gd name="connsiteX2" fmla="*/ 0 w 1445842"/>
                <a:gd name="connsiteY2" fmla="*/ 747044 h 747044"/>
                <a:gd name="connsiteX3" fmla="*/ 1438275 w 1445842"/>
                <a:gd name="connsiteY3" fmla="*/ 461294 h 747044"/>
                <a:gd name="connsiteX0" fmla="*/ 1438275 w 1438300"/>
                <a:gd name="connsiteY0" fmla="*/ 534181 h 819931"/>
                <a:gd name="connsiteX1" fmla="*/ 542925 w 1438300"/>
                <a:gd name="connsiteY1" fmla="*/ 76981 h 819931"/>
                <a:gd name="connsiteX2" fmla="*/ 0 w 1438300"/>
                <a:gd name="connsiteY2" fmla="*/ 819931 h 819931"/>
                <a:gd name="connsiteX3" fmla="*/ 1438275 w 1438300"/>
                <a:gd name="connsiteY3" fmla="*/ 534181 h 819931"/>
                <a:gd name="connsiteX0" fmla="*/ 1438275 w 1438299"/>
                <a:gd name="connsiteY0" fmla="*/ 562485 h 848235"/>
                <a:gd name="connsiteX1" fmla="*/ 542925 w 1438299"/>
                <a:gd name="connsiteY1" fmla="*/ 105285 h 848235"/>
                <a:gd name="connsiteX2" fmla="*/ 0 w 1438299"/>
                <a:gd name="connsiteY2" fmla="*/ 848235 h 848235"/>
                <a:gd name="connsiteX3" fmla="*/ 1438275 w 1438299"/>
                <a:gd name="connsiteY3" fmla="*/ 562485 h 848235"/>
                <a:gd name="connsiteX0" fmla="*/ 1438275 w 1438299"/>
                <a:gd name="connsiteY0" fmla="*/ 562485 h 848235"/>
                <a:gd name="connsiteX1" fmla="*/ 542925 w 1438299"/>
                <a:gd name="connsiteY1" fmla="*/ 105285 h 848235"/>
                <a:gd name="connsiteX2" fmla="*/ 0 w 1438299"/>
                <a:gd name="connsiteY2" fmla="*/ 848235 h 848235"/>
                <a:gd name="connsiteX3" fmla="*/ 1438275 w 1438299"/>
                <a:gd name="connsiteY3" fmla="*/ 562485 h 848235"/>
                <a:gd name="connsiteX0" fmla="*/ 1438275 w 1438299"/>
                <a:gd name="connsiteY0" fmla="*/ 562485 h 862967"/>
                <a:gd name="connsiteX1" fmla="*/ 542925 w 1438299"/>
                <a:gd name="connsiteY1" fmla="*/ 105285 h 862967"/>
                <a:gd name="connsiteX2" fmla="*/ 0 w 1438299"/>
                <a:gd name="connsiteY2" fmla="*/ 848235 h 862967"/>
                <a:gd name="connsiteX3" fmla="*/ 1438275 w 1438299"/>
                <a:gd name="connsiteY3" fmla="*/ 562485 h 862967"/>
                <a:gd name="connsiteX0" fmla="*/ 1438275 w 1438299"/>
                <a:gd name="connsiteY0" fmla="*/ 562485 h 856394"/>
                <a:gd name="connsiteX1" fmla="*/ 542925 w 1438299"/>
                <a:gd name="connsiteY1" fmla="*/ 105285 h 856394"/>
                <a:gd name="connsiteX2" fmla="*/ 0 w 1438299"/>
                <a:gd name="connsiteY2" fmla="*/ 848235 h 856394"/>
                <a:gd name="connsiteX3" fmla="*/ 1438275 w 1438299"/>
                <a:gd name="connsiteY3" fmla="*/ 562485 h 856394"/>
                <a:gd name="connsiteX0" fmla="*/ 1276350 w 1276382"/>
                <a:gd name="connsiteY0" fmla="*/ 491817 h 908009"/>
                <a:gd name="connsiteX1" fmla="*/ 542925 w 1276382"/>
                <a:gd name="connsiteY1" fmla="*/ 158442 h 908009"/>
                <a:gd name="connsiteX2" fmla="*/ 0 w 1276382"/>
                <a:gd name="connsiteY2" fmla="*/ 901392 h 908009"/>
                <a:gd name="connsiteX3" fmla="*/ 1276350 w 1276382"/>
                <a:gd name="connsiteY3" fmla="*/ 491817 h 908009"/>
                <a:gd name="connsiteX0" fmla="*/ 1276350 w 1276373"/>
                <a:gd name="connsiteY0" fmla="*/ 486976 h 903168"/>
                <a:gd name="connsiteX1" fmla="*/ 342900 w 1276373"/>
                <a:gd name="connsiteY1" fmla="*/ 163126 h 903168"/>
                <a:gd name="connsiteX2" fmla="*/ 0 w 1276373"/>
                <a:gd name="connsiteY2" fmla="*/ 896551 h 903168"/>
                <a:gd name="connsiteX3" fmla="*/ 1276350 w 1276373"/>
                <a:gd name="connsiteY3" fmla="*/ 486976 h 903168"/>
                <a:gd name="connsiteX0" fmla="*/ 1276350 w 1276367"/>
                <a:gd name="connsiteY0" fmla="*/ 455496 h 871688"/>
                <a:gd name="connsiteX1" fmla="*/ 342900 w 1276367"/>
                <a:gd name="connsiteY1" fmla="*/ 131646 h 871688"/>
                <a:gd name="connsiteX2" fmla="*/ 0 w 1276367"/>
                <a:gd name="connsiteY2" fmla="*/ 865071 h 871688"/>
                <a:gd name="connsiteX3" fmla="*/ 1276350 w 1276367"/>
                <a:gd name="connsiteY3" fmla="*/ 455496 h 871688"/>
                <a:gd name="connsiteX0" fmla="*/ 1314450 w 1314467"/>
                <a:gd name="connsiteY0" fmla="*/ 455496 h 618802"/>
                <a:gd name="connsiteX1" fmla="*/ 381000 w 1314467"/>
                <a:gd name="connsiteY1" fmla="*/ 131646 h 618802"/>
                <a:gd name="connsiteX2" fmla="*/ 0 w 1314467"/>
                <a:gd name="connsiteY2" fmla="*/ 607896 h 618802"/>
                <a:gd name="connsiteX3" fmla="*/ 1314450 w 1314467"/>
                <a:gd name="connsiteY3" fmla="*/ 455496 h 618802"/>
                <a:gd name="connsiteX0" fmla="*/ 1314450 w 1314467"/>
                <a:gd name="connsiteY0" fmla="*/ 455496 h 613067"/>
                <a:gd name="connsiteX1" fmla="*/ 381000 w 1314467"/>
                <a:gd name="connsiteY1" fmla="*/ 131646 h 613067"/>
                <a:gd name="connsiteX2" fmla="*/ 0 w 1314467"/>
                <a:gd name="connsiteY2" fmla="*/ 607896 h 613067"/>
                <a:gd name="connsiteX3" fmla="*/ 1314450 w 1314467"/>
                <a:gd name="connsiteY3" fmla="*/ 455496 h 613067"/>
                <a:gd name="connsiteX0" fmla="*/ 1314450 w 1314468"/>
                <a:gd name="connsiteY0" fmla="*/ 469270 h 626841"/>
                <a:gd name="connsiteX1" fmla="*/ 381000 w 1314468"/>
                <a:gd name="connsiteY1" fmla="*/ 145420 h 626841"/>
                <a:gd name="connsiteX2" fmla="*/ 0 w 1314468"/>
                <a:gd name="connsiteY2" fmla="*/ 621670 h 626841"/>
                <a:gd name="connsiteX3" fmla="*/ 1314450 w 1314468"/>
                <a:gd name="connsiteY3" fmla="*/ 469270 h 626841"/>
                <a:gd name="connsiteX0" fmla="*/ 1314450 w 1314450"/>
                <a:gd name="connsiteY0" fmla="*/ 451258 h 608829"/>
                <a:gd name="connsiteX1" fmla="*/ 381000 w 1314450"/>
                <a:gd name="connsiteY1" fmla="*/ 127408 h 608829"/>
                <a:gd name="connsiteX2" fmla="*/ 0 w 1314450"/>
                <a:gd name="connsiteY2" fmla="*/ 603658 h 608829"/>
                <a:gd name="connsiteX3" fmla="*/ 1314450 w 1314450"/>
                <a:gd name="connsiteY3" fmla="*/ 451258 h 608829"/>
                <a:gd name="connsiteX0" fmla="*/ 1314450 w 1314450"/>
                <a:gd name="connsiteY0" fmla="*/ 451258 h 608829"/>
                <a:gd name="connsiteX1" fmla="*/ 381000 w 1314450"/>
                <a:gd name="connsiteY1" fmla="*/ 127408 h 608829"/>
                <a:gd name="connsiteX2" fmla="*/ 0 w 1314450"/>
                <a:gd name="connsiteY2" fmla="*/ 603658 h 608829"/>
                <a:gd name="connsiteX3" fmla="*/ 1314450 w 1314450"/>
                <a:gd name="connsiteY3" fmla="*/ 451258 h 608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14450" h="608829">
                  <a:moveTo>
                    <a:pt x="1314450" y="451258"/>
                  </a:moveTo>
                  <a:cubicBezTo>
                    <a:pt x="1223963" y="-253592"/>
                    <a:pt x="420687" y="60733"/>
                    <a:pt x="381000" y="127408"/>
                  </a:cubicBezTo>
                  <a:cubicBezTo>
                    <a:pt x="66675" y="394108"/>
                    <a:pt x="180975" y="356008"/>
                    <a:pt x="0" y="603658"/>
                  </a:cubicBezTo>
                  <a:cubicBezTo>
                    <a:pt x="149225" y="679858"/>
                    <a:pt x="538162" y="-120242"/>
                    <a:pt x="1314450" y="451258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9" name="Forma libre 28"/>
            <p:cNvSpPr/>
            <p:nvPr/>
          </p:nvSpPr>
          <p:spPr>
            <a:xfrm>
              <a:off x="7126092" y="3757123"/>
              <a:ext cx="1916884" cy="933989"/>
            </a:xfrm>
            <a:custGeom>
              <a:avLst/>
              <a:gdLst>
                <a:gd name="connsiteX0" fmla="*/ 0 w 1905000"/>
                <a:gd name="connsiteY0" fmla="*/ 0 h 895350"/>
                <a:gd name="connsiteX1" fmla="*/ 876300 w 1905000"/>
                <a:gd name="connsiteY1" fmla="*/ 895350 h 895350"/>
                <a:gd name="connsiteX2" fmla="*/ 1905000 w 1905000"/>
                <a:gd name="connsiteY2" fmla="*/ 171450 h 895350"/>
                <a:gd name="connsiteX3" fmla="*/ 942975 w 1905000"/>
                <a:gd name="connsiteY3" fmla="*/ 0 h 895350"/>
                <a:gd name="connsiteX4" fmla="*/ 0 w 1905000"/>
                <a:gd name="connsiteY4" fmla="*/ 0 h 895350"/>
                <a:gd name="connsiteX0" fmla="*/ 0 w 1905139"/>
                <a:gd name="connsiteY0" fmla="*/ 0 h 895350"/>
                <a:gd name="connsiteX1" fmla="*/ 876300 w 1905139"/>
                <a:gd name="connsiteY1" fmla="*/ 895350 h 895350"/>
                <a:gd name="connsiteX2" fmla="*/ 1905000 w 1905139"/>
                <a:gd name="connsiteY2" fmla="*/ 171450 h 895350"/>
                <a:gd name="connsiteX3" fmla="*/ 942975 w 1905139"/>
                <a:gd name="connsiteY3" fmla="*/ 0 h 895350"/>
                <a:gd name="connsiteX4" fmla="*/ 0 w 1905139"/>
                <a:gd name="connsiteY4" fmla="*/ 0 h 895350"/>
                <a:gd name="connsiteX0" fmla="*/ 0 w 1905000"/>
                <a:gd name="connsiteY0" fmla="*/ 27461 h 922811"/>
                <a:gd name="connsiteX1" fmla="*/ 876300 w 1905000"/>
                <a:gd name="connsiteY1" fmla="*/ 922811 h 922811"/>
                <a:gd name="connsiteX2" fmla="*/ 1905000 w 1905000"/>
                <a:gd name="connsiteY2" fmla="*/ 198911 h 922811"/>
                <a:gd name="connsiteX3" fmla="*/ 942975 w 1905000"/>
                <a:gd name="connsiteY3" fmla="*/ 27461 h 922811"/>
                <a:gd name="connsiteX4" fmla="*/ 0 w 1905000"/>
                <a:gd name="connsiteY4" fmla="*/ 27461 h 922811"/>
                <a:gd name="connsiteX0" fmla="*/ 0 w 1905000"/>
                <a:gd name="connsiteY0" fmla="*/ 34531 h 929881"/>
                <a:gd name="connsiteX1" fmla="*/ 876300 w 1905000"/>
                <a:gd name="connsiteY1" fmla="*/ 929881 h 929881"/>
                <a:gd name="connsiteX2" fmla="*/ 1905000 w 1905000"/>
                <a:gd name="connsiteY2" fmla="*/ 205981 h 929881"/>
                <a:gd name="connsiteX3" fmla="*/ 942975 w 1905000"/>
                <a:gd name="connsiteY3" fmla="*/ 34531 h 929881"/>
                <a:gd name="connsiteX4" fmla="*/ 0 w 1905000"/>
                <a:gd name="connsiteY4" fmla="*/ 34531 h 929881"/>
                <a:gd name="connsiteX0" fmla="*/ 0 w 1905000"/>
                <a:gd name="connsiteY0" fmla="*/ 34531 h 930863"/>
                <a:gd name="connsiteX1" fmla="*/ 876300 w 1905000"/>
                <a:gd name="connsiteY1" fmla="*/ 929881 h 930863"/>
                <a:gd name="connsiteX2" fmla="*/ 1905000 w 1905000"/>
                <a:gd name="connsiteY2" fmla="*/ 205981 h 930863"/>
                <a:gd name="connsiteX3" fmla="*/ 942975 w 1905000"/>
                <a:gd name="connsiteY3" fmla="*/ 34531 h 930863"/>
                <a:gd name="connsiteX4" fmla="*/ 0 w 1905000"/>
                <a:gd name="connsiteY4" fmla="*/ 34531 h 930863"/>
                <a:gd name="connsiteX0" fmla="*/ 0 w 1915511"/>
                <a:gd name="connsiteY0" fmla="*/ 34531 h 933989"/>
                <a:gd name="connsiteX1" fmla="*/ 876300 w 1915511"/>
                <a:gd name="connsiteY1" fmla="*/ 929881 h 933989"/>
                <a:gd name="connsiteX2" fmla="*/ 1905000 w 1915511"/>
                <a:gd name="connsiteY2" fmla="*/ 205981 h 933989"/>
                <a:gd name="connsiteX3" fmla="*/ 942975 w 1915511"/>
                <a:gd name="connsiteY3" fmla="*/ 34531 h 933989"/>
                <a:gd name="connsiteX4" fmla="*/ 0 w 1915511"/>
                <a:gd name="connsiteY4" fmla="*/ 34531 h 933989"/>
                <a:gd name="connsiteX0" fmla="*/ 160 w 1915671"/>
                <a:gd name="connsiteY0" fmla="*/ 34531 h 933989"/>
                <a:gd name="connsiteX1" fmla="*/ 876460 w 1915671"/>
                <a:gd name="connsiteY1" fmla="*/ 929881 h 933989"/>
                <a:gd name="connsiteX2" fmla="*/ 1905160 w 1915671"/>
                <a:gd name="connsiteY2" fmla="*/ 205981 h 933989"/>
                <a:gd name="connsiteX3" fmla="*/ 943135 w 1915671"/>
                <a:gd name="connsiteY3" fmla="*/ 34531 h 933989"/>
                <a:gd name="connsiteX4" fmla="*/ 160 w 1915671"/>
                <a:gd name="connsiteY4" fmla="*/ 34531 h 933989"/>
                <a:gd name="connsiteX0" fmla="*/ 1373 w 1916884"/>
                <a:gd name="connsiteY0" fmla="*/ 34531 h 933989"/>
                <a:gd name="connsiteX1" fmla="*/ 877673 w 1916884"/>
                <a:gd name="connsiteY1" fmla="*/ 929881 h 933989"/>
                <a:gd name="connsiteX2" fmla="*/ 1906373 w 1916884"/>
                <a:gd name="connsiteY2" fmla="*/ 205981 h 933989"/>
                <a:gd name="connsiteX3" fmla="*/ 944348 w 1916884"/>
                <a:gd name="connsiteY3" fmla="*/ 34531 h 933989"/>
                <a:gd name="connsiteX4" fmla="*/ 1373 w 1916884"/>
                <a:gd name="connsiteY4" fmla="*/ 34531 h 933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6884" h="933989">
                  <a:moveTo>
                    <a:pt x="1373" y="34531"/>
                  </a:moveTo>
                  <a:cubicBezTo>
                    <a:pt x="-9739" y="183756"/>
                    <a:pt x="26773" y="844156"/>
                    <a:pt x="877673" y="929881"/>
                  </a:cubicBezTo>
                  <a:cubicBezTo>
                    <a:pt x="1195173" y="958456"/>
                    <a:pt x="2019086" y="850506"/>
                    <a:pt x="1906373" y="205981"/>
                  </a:cubicBezTo>
                  <a:cubicBezTo>
                    <a:pt x="1584110" y="-124219"/>
                    <a:pt x="1299948" y="44056"/>
                    <a:pt x="944348" y="34531"/>
                  </a:cubicBezTo>
                  <a:lnTo>
                    <a:pt x="1373" y="345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0" name="Forma libre 29"/>
            <p:cNvSpPr/>
            <p:nvPr/>
          </p:nvSpPr>
          <p:spPr>
            <a:xfrm>
              <a:off x="7815512" y="3350318"/>
              <a:ext cx="1417959" cy="262469"/>
            </a:xfrm>
            <a:custGeom>
              <a:avLst/>
              <a:gdLst>
                <a:gd name="connsiteX0" fmla="*/ 0 w 1333500"/>
                <a:gd name="connsiteY0" fmla="*/ 228600 h 228600"/>
                <a:gd name="connsiteX1" fmla="*/ 1333500 w 1333500"/>
                <a:gd name="connsiteY1" fmla="*/ 190500 h 228600"/>
                <a:gd name="connsiteX2" fmla="*/ 1123950 w 1333500"/>
                <a:gd name="connsiteY2" fmla="*/ 0 h 228600"/>
                <a:gd name="connsiteX3" fmla="*/ 142875 w 1333500"/>
                <a:gd name="connsiteY3" fmla="*/ 38100 h 228600"/>
                <a:gd name="connsiteX4" fmla="*/ 0 w 1333500"/>
                <a:gd name="connsiteY4" fmla="*/ 228600 h 228600"/>
                <a:gd name="connsiteX0" fmla="*/ 0 w 1333500"/>
                <a:gd name="connsiteY0" fmla="*/ 228600 h 238824"/>
                <a:gd name="connsiteX1" fmla="*/ 1333500 w 1333500"/>
                <a:gd name="connsiteY1" fmla="*/ 190500 h 238824"/>
                <a:gd name="connsiteX2" fmla="*/ 1123950 w 1333500"/>
                <a:gd name="connsiteY2" fmla="*/ 0 h 238824"/>
                <a:gd name="connsiteX3" fmla="*/ 142875 w 1333500"/>
                <a:gd name="connsiteY3" fmla="*/ 38100 h 238824"/>
                <a:gd name="connsiteX4" fmla="*/ 0 w 1333500"/>
                <a:gd name="connsiteY4" fmla="*/ 228600 h 238824"/>
                <a:gd name="connsiteX0" fmla="*/ 0 w 1333500"/>
                <a:gd name="connsiteY0" fmla="*/ 228600 h 232427"/>
                <a:gd name="connsiteX1" fmla="*/ 1333500 w 1333500"/>
                <a:gd name="connsiteY1" fmla="*/ 190500 h 232427"/>
                <a:gd name="connsiteX2" fmla="*/ 1123950 w 1333500"/>
                <a:gd name="connsiteY2" fmla="*/ 0 h 232427"/>
                <a:gd name="connsiteX3" fmla="*/ 142875 w 1333500"/>
                <a:gd name="connsiteY3" fmla="*/ 38100 h 232427"/>
                <a:gd name="connsiteX4" fmla="*/ 0 w 1333500"/>
                <a:gd name="connsiteY4" fmla="*/ 228600 h 232427"/>
                <a:gd name="connsiteX0" fmla="*/ 0 w 1333500"/>
                <a:gd name="connsiteY0" fmla="*/ 238824 h 242651"/>
                <a:gd name="connsiteX1" fmla="*/ 1333500 w 1333500"/>
                <a:gd name="connsiteY1" fmla="*/ 200724 h 242651"/>
                <a:gd name="connsiteX2" fmla="*/ 1123950 w 1333500"/>
                <a:gd name="connsiteY2" fmla="*/ 10224 h 242651"/>
                <a:gd name="connsiteX3" fmla="*/ 142875 w 1333500"/>
                <a:gd name="connsiteY3" fmla="*/ 48324 h 242651"/>
                <a:gd name="connsiteX4" fmla="*/ 0 w 1333500"/>
                <a:gd name="connsiteY4" fmla="*/ 238824 h 242651"/>
                <a:gd name="connsiteX0" fmla="*/ 0 w 1333500"/>
                <a:gd name="connsiteY0" fmla="*/ 228600 h 232427"/>
                <a:gd name="connsiteX1" fmla="*/ 1333500 w 1333500"/>
                <a:gd name="connsiteY1" fmla="*/ 190500 h 232427"/>
                <a:gd name="connsiteX2" fmla="*/ 1123950 w 1333500"/>
                <a:gd name="connsiteY2" fmla="*/ 0 h 232427"/>
                <a:gd name="connsiteX3" fmla="*/ 142875 w 1333500"/>
                <a:gd name="connsiteY3" fmla="*/ 38100 h 232427"/>
                <a:gd name="connsiteX4" fmla="*/ 0 w 1333500"/>
                <a:gd name="connsiteY4" fmla="*/ 228600 h 232427"/>
                <a:gd name="connsiteX0" fmla="*/ 0 w 1333500"/>
                <a:gd name="connsiteY0" fmla="*/ 228600 h 232427"/>
                <a:gd name="connsiteX1" fmla="*/ 1333500 w 1333500"/>
                <a:gd name="connsiteY1" fmla="*/ 190500 h 232427"/>
                <a:gd name="connsiteX2" fmla="*/ 1123950 w 1333500"/>
                <a:gd name="connsiteY2" fmla="*/ 0 h 232427"/>
                <a:gd name="connsiteX3" fmla="*/ 142875 w 1333500"/>
                <a:gd name="connsiteY3" fmla="*/ 38100 h 232427"/>
                <a:gd name="connsiteX4" fmla="*/ 0 w 1333500"/>
                <a:gd name="connsiteY4" fmla="*/ 228600 h 232427"/>
                <a:gd name="connsiteX0" fmla="*/ 0 w 1371600"/>
                <a:gd name="connsiteY0" fmla="*/ 228600 h 233574"/>
                <a:gd name="connsiteX1" fmla="*/ 1371600 w 1371600"/>
                <a:gd name="connsiteY1" fmla="*/ 219075 h 233574"/>
                <a:gd name="connsiteX2" fmla="*/ 1123950 w 1371600"/>
                <a:gd name="connsiteY2" fmla="*/ 0 h 233574"/>
                <a:gd name="connsiteX3" fmla="*/ 142875 w 1371600"/>
                <a:gd name="connsiteY3" fmla="*/ 38100 h 233574"/>
                <a:gd name="connsiteX4" fmla="*/ 0 w 1371600"/>
                <a:gd name="connsiteY4" fmla="*/ 228600 h 233574"/>
                <a:gd name="connsiteX0" fmla="*/ 0 w 1371600"/>
                <a:gd name="connsiteY0" fmla="*/ 228600 h 233574"/>
                <a:gd name="connsiteX1" fmla="*/ 1371600 w 1371600"/>
                <a:gd name="connsiteY1" fmla="*/ 219075 h 233574"/>
                <a:gd name="connsiteX2" fmla="*/ 1123950 w 1371600"/>
                <a:gd name="connsiteY2" fmla="*/ 0 h 233574"/>
                <a:gd name="connsiteX3" fmla="*/ 142875 w 1371600"/>
                <a:gd name="connsiteY3" fmla="*/ 38100 h 233574"/>
                <a:gd name="connsiteX4" fmla="*/ 0 w 1371600"/>
                <a:gd name="connsiteY4" fmla="*/ 228600 h 233574"/>
                <a:gd name="connsiteX0" fmla="*/ 0 w 1371600"/>
                <a:gd name="connsiteY0" fmla="*/ 228600 h 233574"/>
                <a:gd name="connsiteX1" fmla="*/ 1371600 w 1371600"/>
                <a:gd name="connsiteY1" fmla="*/ 219075 h 233574"/>
                <a:gd name="connsiteX2" fmla="*/ 1095375 w 1371600"/>
                <a:gd name="connsiteY2" fmla="*/ 0 h 233574"/>
                <a:gd name="connsiteX3" fmla="*/ 142875 w 1371600"/>
                <a:gd name="connsiteY3" fmla="*/ 38100 h 233574"/>
                <a:gd name="connsiteX4" fmla="*/ 0 w 1371600"/>
                <a:gd name="connsiteY4" fmla="*/ 228600 h 233574"/>
                <a:gd name="connsiteX0" fmla="*/ 0 w 1371600"/>
                <a:gd name="connsiteY0" fmla="*/ 228600 h 233574"/>
                <a:gd name="connsiteX1" fmla="*/ 1371600 w 1371600"/>
                <a:gd name="connsiteY1" fmla="*/ 219075 h 233574"/>
                <a:gd name="connsiteX2" fmla="*/ 1095375 w 1371600"/>
                <a:gd name="connsiteY2" fmla="*/ 0 h 233574"/>
                <a:gd name="connsiteX3" fmla="*/ 142875 w 1371600"/>
                <a:gd name="connsiteY3" fmla="*/ 38100 h 233574"/>
                <a:gd name="connsiteX4" fmla="*/ 0 w 1371600"/>
                <a:gd name="connsiteY4" fmla="*/ 228600 h 233574"/>
                <a:gd name="connsiteX0" fmla="*/ 0 w 1371600"/>
                <a:gd name="connsiteY0" fmla="*/ 228600 h 229051"/>
                <a:gd name="connsiteX1" fmla="*/ 1371600 w 1371600"/>
                <a:gd name="connsiteY1" fmla="*/ 219075 h 229051"/>
                <a:gd name="connsiteX2" fmla="*/ 1095375 w 1371600"/>
                <a:gd name="connsiteY2" fmla="*/ 0 h 229051"/>
                <a:gd name="connsiteX3" fmla="*/ 142875 w 1371600"/>
                <a:gd name="connsiteY3" fmla="*/ 38100 h 229051"/>
                <a:gd name="connsiteX4" fmla="*/ 0 w 1371600"/>
                <a:gd name="connsiteY4" fmla="*/ 228600 h 229051"/>
                <a:gd name="connsiteX0" fmla="*/ 0 w 1371600"/>
                <a:gd name="connsiteY0" fmla="*/ 228600 h 240181"/>
                <a:gd name="connsiteX1" fmla="*/ 619125 w 1371600"/>
                <a:gd name="connsiteY1" fmla="*/ 219076 h 240181"/>
                <a:gd name="connsiteX2" fmla="*/ 1371600 w 1371600"/>
                <a:gd name="connsiteY2" fmla="*/ 219075 h 240181"/>
                <a:gd name="connsiteX3" fmla="*/ 1095375 w 1371600"/>
                <a:gd name="connsiteY3" fmla="*/ 0 h 240181"/>
                <a:gd name="connsiteX4" fmla="*/ 142875 w 1371600"/>
                <a:gd name="connsiteY4" fmla="*/ 38100 h 240181"/>
                <a:gd name="connsiteX5" fmla="*/ 0 w 1371600"/>
                <a:gd name="connsiteY5" fmla="*/ 228600 h 240181"/>
                <a:gd name="connsiteX0" fmla="*/ 0 w 1371600"/>
                <a:gd name="connsiteY0" fmla="*/ 228600 h 240181"/>
                <a:gd name="connsiteX1" fmla="*/ 419100 w 1371600"/>
                <a:gd name="connsiteY1" fmla="*/ 219076 h 240181"/>
                <a:gd name="connsiteX2" fmla="*/ 1371600 w 1371600"/>
                <a:gd name="connsiteY2" fmla="*/ 219075 h 240181"/>
                <a:gd name="connsiteX3" fmla="*/ 1095375 w 1371600"/>
                <a:gd name="connsiteY3" fmla="*/ 0 h 240181"/>
                <a:gd name="connsiteX4" fmla="*/ 142875 w 1371600"/>
                <a:gd name="connsiteY4" fmla="*/ 38100 h 240181"/>
                <a:gd name="connsiteX5" fmla="*/ 0 w 1371600"/>
                <a:gd name="connsiteY5" fmla="*/ 228600 h 240181"/>
                <a:gd name="connsiteX0" fmla="*/ 0 w 1371600"/>
                <a:gd name="connsiteY0" fmla="*/ 228600 h 240181"/>
                <a:gd name="connsiteX1" fmla="*/ 419100 w 1371600"/>
                <a:gd name="connsiteY1" fmla="*/ 219076 h 240181"/>
                <a:gd name="connsiteX2" fmla="*/ 1371600 w 1371600"/>
                <a:gd name="connsiteY2" fmla="*/ 219075 h 240181"/>
                <a:gd name="connsiteX3" fmla="*/ 1095375 w 1371600"/>
                <a:gd name="connsiteY3" fmla="*/ 0 h 240181"/>
                <a:gd name="connsiteX4" fmla="*/ 142875 w 1371600"/>
                <a:gd name="connsiteY4" fmla="*/ 38100 h 240181"/>
                <a:gd name="connsiteX5" fmla="*/ 0 w 1371600"/>
                <a:gd name="connsiteY5" fmla="*/ 228600 h 240181"/>
                <a:gd name="connsiteX0" fmla="*/ 0 w 1371600"/>
                <a:gd name="connsiteY0" fmla="*/ 228600 h 240181"/>
                <a:gd name="connsiteX1" fmla="*/ 419100 w 1371600"/>
                <a:gd name="connsiteY1" fmla="*/ 219076 h 240181"/>
                <a:gd name="connsiteX2" fmla="*/ 1371600 w 1371600"/>
                <a:gd name="connsiteY2" fmla="*/ 219075 h 240181"/>
                <a:gd name="connsiteX3" fmla="*/ 1095375 w 1371600"/>
                <a:gd name="connsiteY3" fmla="*/ 0 h 240181"/>
                <a:gd name="connsiteX4" fmla="*/ 142875 w 1371600"/>
                <a:gd name="connsiteY4" fmla="*/ 38100 h 240181"/>
                <a:gd name="connsiteX5" fmla="*/ 0 w 1371600"/>
                <a:gd name="connsiteY5" fmla="*/ 228600 h 240181"/>
                <a:gd name="connsiteX0" fmla="*/ 0 w 1457325"/>
                <a:gd name="connsiteY0" fmla="*/ 219075 h 232840"/>
                <a:gd name="connsiteX1" fmla="*/ 504825 w 1457325"/>
                <a:gd name="connsiteY1" fmla="*/ 219076 h 232840"/>
                <a:gd name="connsiteX2" fmla="*/ 1457325 w 1457325"/>
                <a:gd name="connsiteY2" fmla="*/ 219075 h 232840"/>
                <a:gd name="connsiteX3" fmla="*/ 1181100 w 1457325"/>
                <a:gd name="connsiteY3" fmla="*/ 0 h 232840"/>
                <a:gd name="connsiteX4" fmla="*/ 228600 w 1457325"/>
                <a:gd name="connsiteY4" fmla="*/ 38100 h 232840"/>
                <a:gd name="connsiteX5" fmla="*/ 0 w 1457325"/>
                <a:gd name="connsiteY5" fmla="*/ 219075 h 232840"/>
                <a:gd name="connsiteX0" fmla="*/ 0 w 1457325"/>
                <a:gd name="connsiteY0" fmla="*/ 219075 h 262469"/>
                <a:gd name="connsiteX1" fmla="*/ 504825 w 1457325"/>
                <a:gd name="connsiteY1" fmla="*/ 219076 h 262469"/>
                <a:gd name="connsiteX2" fmla="*/ 1457325 w 1457325"/>
                <a:gd name="connsiteY2" fmla="*/ 219075 h 262469"/>
                <a:gd name="connsiteX3" fmla="*/ 1181100 w 1457325"/>
                <a:gd name="connsiteY3" fmla="*/ 0 h 262469"/>
                <a:gd name="connsiteX4" fmla="*/ 228600 w 1457325"/>
                <a:gd name="connsiteY4" fmla="*/ 38100 h 262469"/>
                <a:gd name="connsiteX5" fmla="*/ 0 w 1457325"/>
                <a:gd name="connsiteY5" fmla="*/ 219075 h 262469"/>
                <a:gd name="connsiteX0" fmla="*/ 0 w 1447800"/>
                <a:gd name="connsiteY0" fmla="*/ 219075 h 262469"/>
                <a:gd name="connsiteX1" fmla="*/ 495300 w 1447800"/>
                <a:gd name="connsiteY1" fmla="*/ 219076 h 262469"/>
                <a:gd name="connsiteX2" fmla="*/ 1447800 w 1447800"/>
                <a:gd name="connsiteY2" fmla="*/ 219075 h 262469"/>
                <a:gd name="connsiteX3" fmla="*/ 1171575 w 1447800"/>
                <a:gd name="connsiteY3" fmla="*/ 0 h 262469"/>
                <a:gd name="connsiteX4" fmla="*/ 219075 w 1447800"/>
                <a:gd name="connsiteY4" fmla="*/ 38100 h 262469"/>
                <a:gd name="connsiteX5" fmla="*/ 0 w 1447800"/>
                <a:gd name="connsiteY5" fmla="*/ 219075 h 262469"/>
                <a:gd name="connsiteX0" fmla="*/ 0 w 1455673"/>
                <a:gd name="connsiteY0" fmla="*/ 219075 h 262469"/>
                <a:gd name="connsiteX1" fmla="*/ 495300 w 1455673"/>
                <a:gd name="connsiteY1" fmla="*/ 219076 h 262469"/>
                <a:gd name="connsiteX2" fmla="*/ 1447800 w 1455673"/>
                <a:gd name="connsiteY2" fmla="*/ 219075 h 262469"/>
                <a:gd name="connsiteX3" fmla="*/ 1171575 w 1455673"/>
                <a:gd name="connsiteY3" fmla="*/ 0 h 262469"/>
                <a:gd name="connsiteX4" fmla="*/ 219075 w 1455673"/>
                <a:gd name="connsiteY4" fmla="*/ 38100 h 262469"/>
                <a:gd name="connsiteX5" fmla="*/ 0 w 1455673"/>
                <a:gd name="connsiteY5" fmla="*/ 219075 h 262469"/>
                <a:gd name="connsiteX0" fmla="*/ 0 w 1417959"/>
                <a:gd name="connsiteY0" fmla="*/ 219075 h 262469"/>
                <a:gd name="connsiteX1" fmla="*/ 495300 w 1417959"/>
                <a:gd name="connsiteY1" fmla="*/ 219076 h 262469"/>
                <a:gd name="connsiteX2" fmla="*/ 1409700 w 1417959"/>
                <a:gd name="connsiteY2" fmla="*/ 209550 h 262469"/>
                <a:gd name="connsiteX3" fmla="*/ 1171575 w 1417959"/>
                <a:gd name="connsiteY3" fmla="*/ 0 h 262469"/>
                <a:gd name="connsiteX4" fmla="*/ 219075 w 1417959"/>
                <a:gd name="connsiteY4" fmla="*/ 38100 h 262469"/>
                <a:gd name="connsiteX5" fmla="*/ 0 w 1417959"/>
                <a:gd name="connsiteY5" fmla="*/ 219075 h 262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17959" h="262469">
                  <a:moveTo>
                    <a:pt x="0" y="219075"/>
                  </a:moveTo>
                  <a:cubicBezTo>
                    <a:pt x="346075" y="315913"/>
                    <a:pt x="266700" y="220663"/>
                    <a:pt x="495300" y="219076"/>
                  </a:cubicBezTo>
                  <a:cubicBezTo>
                    <a:pt x="800100" y="160339"/>
                    <a:pt x="1501775" y="282575"/>
                    <a:pt x="1409700" y="209550"/>
                  </a:cubicBezTo>
                  <a:cubicBezTo>
                    <a:pt x="1317625" y="136525"/>
                    <a:pt x="1320800" y="101600"/>
                    <a:pt x="1171575" y="0"/>
                  </a:cubicBezTo>
                  <a:cubicBezTo>
                    <a:pt x="544513" y="79375"/>
                    <a:pt x="406400" y="0"/>
                    <a:pt x="219075" y="38100"/>
                  </a:cubicBezTo>
                  <a:lnTo>
                    <a:pt x="0" y="219075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1" name="Forma libre 30"/>
            <p:cNvSpPr/>
            <p:nvPr/>
          </p:nvSpPr>
          <p:spPr>
            <a:xfrm>
              <a:off x="8991769" y="1346505"/>
              <a:ext cx="465843" cy="695325"/>
            </a:xfrm>
            <a:custGeom>
              <a:avLst/>
              <a:gdLst>
                <a:gd name="connsiteX0" fmla="*/ 0 w 495300"/>
                <a:gd name="connsiteY0" fmla="*/ 0 h 704850"/>
                <a:gd name="connsiteX1" fmla="*/ 114300 w 495300"/>
                <a:gd name="connsiteY1" fmla="*/ 704850 h 704850"/>
                <a:gd name="connsiteX2" fmla="*/ 495300 w 495300"/>
                <a:gd name="connsiteY2" fmla="*/ 457200 h 704850"/>
                <a:gd name="connsiteX3" fmla="*/ 0 w 495300"/>
                <a:gd name="connsiteY3" fmla="*/ 0 h 704850"/>
                <a:gd name="connsiteX0" fmla="*/ 0 w 495300"/>
                <a:gd name="connsiteY0" fmla="*/ 3111 h 707961"/>
                <a:gd name="connsiteX1" fmla="*/ 114300 w 495300"/>
                <a:gd name="connsiteY1" fmla="*/ 707961 h 707961"/>
                <a:gd name="connsiteX2" fmla="*/ 495300 w 495300"/>
                <a:gd name="connsiteY2" fmla="*/ 460311 h 707961"/>
                <a:gd name="connsiteX3" fmla="*/ 0 w 495300"/>
                <a:gd name="connsiteY3" fmla="*/ 3111 h 707961"/>
                <a:gd name="connsiteX0" fmla="*/ 20708 w 516008"/>
                <a:gd name="connsiteY0" fmla="*/ 3111 h 707961"/>
                <a:gd name="connsiteX1" fmla="*/ 135008 w 516008"/>
                <a:gd name="connsiteY1" fmla="*/ 707961 h 707961"/>
                <a:gd name="connsiteX2" fmla="*/ 516008 w 516008"/>
                <a:gd name="connsiteY2" fmla="*/ 460311 h 707961"/>
                <a:gd name="connsiteX3" fmla="*/ 20708 w 516008"/>
                <a:gd name="connsiteY3" fmla="*/ 3111 h 707961"/>
                <a:gd name="connsiteX0" fmla="*/ 17478 w 512778"/>
                <a:gd name="connsiteY0" fmla="*/ 3111 h 698436"/>
                <a:gd name="connsiteX1" fmla="*/ 160353 w 512778"/>
                <a:gd name="connsiteY1" fmla="*/ 698436 h 698436"/>
                <a:gd name="connsiteX2" fmla="*/ 512778 w 512778"/>
                <a:gd name="connsiteY2" fmla="*/ 460311 h 698436"/>
                <a:gd name="connsiteX3" fmla="*/ 17478 w 512778"/>
                <a:gd name="connsiteY3" fmla="*/ 3111 h 698436"/>
                <a:gd name="connsiteX0" fmla="*/ 56268 w 551568"/>
                <a:gd name="connsiteY0" fmla="*/ 3111 h 698436"/>
                <a:gd name="connsiteX1" fmla="*/ 199143 w 551568"/>
                <a:gd name="connsiteY1" fmla="*/ 698436 h 698436"/>
                <a:gd name="connsiteX2" fmla="*/ 551568 w 551568"/>
                <a:gd name="connsiteY2" fmla="*/ 460311 h 698436"/>
                <a:gd name="connsiteX3" fmla="*/ 56268 w 551568"/>
                <a:gd name="connsiteY3" fmla="*/ 3111 h 698436"/>
                <a:gd name="connsiteX0" fmla="*/ 56268 w 551568"/>
                <a:gd name="connsiteY0" fmla="*/ 0 h 695325"/>
                <a:gd name="connsiteX1" fmla="*/ 199143 w 551568"/>
                <a:gd name="connsiteY1" fmla="*/ 695325 h 695325"/>
                <a:gd name="connsiteX2" fmla="*/ 551568 w 551568"/>
                <a:gd name="connsiteY2" fmla="*/ 457200 h 695325"/>
                <a:gd name="connsiteX3" fmla="*/ 56268 w 551568"/>
                <a:gd name="connsiteY3" fmla="*/ 0 h 695325"/>
                <a:gd name="connsiteX0" fmla="*/ 56268 w 465843"/>
                <a:gd name="connsiteY0" fmla="*/ 0 h 695325"/>
                <a:gd name="connsiteX1" fmla="*/ 199143 w 465843"/>
                <a:gd name="connsiteY1" fmla="*/ 695325 h 695325"/>
                <a:gd name="connsiteX2" fmla="*/ 465843 w 465843"/>
                <a:gd name="connsiteY2" fmla="*/ 476250 h 695325"/>
                <a:gd name="connsiteX3" fmla="*/ 56268 w 465843"/>
                <a:gd name="connsiteY3" fmla="*/ 0 h 695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5843" h="695325">
                  <a:moveTo>
                    <a:pt x="56268" y="0"/>
                  </a:moveTo>
                  <a:cubicBezTo>
                    <a:pt x="-102482" y="346075"/>
                    <a:pt x="116593" y="619125"/>
                    <a:pt x="199143" y="695325"/>
                  </a:cubicBezTo>
                  <a:lnTo>
                    <a:pt x="465843" y="476250"/>
                  </a:lnTo>
                  <a:cubicBezTo>
                    <a:pt x="446793" y="358775"/>
                    <a:pt x="348368" y="139700"/>
                    <a:pt x="56268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2" name="Forma libre 31"/>
            <p:cNvSpPr/>
            <p:nvPr/>
          </p:nvSpPr>
          <p:spPr>
            <a:xfrm flipH="1">
              <a:off x="9852063" y="1385304"/>
              <a:ext cx="465843" cy="695325"/>
            </a:xfrm>
            <a:custGeom>
              <a:avLst/>
              <a:gdLst>
                <a:gd name="connsiteX0" fmla="*/ 0 w 495300"/>
                <a:gd name="connsiteY0" fmla="*/ 0 h 704850"/>
                <a:gd name="connsiteX1" fmla="*/ 114300 w 495300"/>
                <a:gd name="connsiteY1" fmla="*/ 704850 h 704850"/>
                <a:gd name="connsiteX2" fmla="*/ 495300 w 495300"/>
                <a:gd name="connsiteY2" fmla="*/ 457200 h 704850"/>
                <a:gd name="connsiteX3" fmla="*/ 0 w 495300"/>
                <a:gd name="connsiteY3" fmla="*/ 0 h 704850"/>
                <a:gd name="connsiteX0" fmla="*/ 0 w 495300"/>
                <a:gd name="connsiteY0" fmla="*/ 3111 h 707961"/>
                <a:gd name="connsiteX1" fmla="*/ 114300 w 495300"/>
                <a:gd name="connsiteY1" fmla="*/ 707961 h 707961"/>
                <a:gd name="connsiteX2" fmla="*/ 495300 w 495300"/>
                <a:gd name="connsiteY2" fmla="*/ 460311 h 707961"/>
                <a:gd name="connsiteX3" fmla="*/ 0 w 495300"/>
                <a:gd name="connsiteY3" fmla="*/ 3111 h 707961"/>
                <a:gd name="connsiteX0" fmla="*/ 20708 w 516008"/>
                <a:gd name="connsiteY0" fmla="*/ 3111 h 707961"/>
                <a:gd name="connsiteX1" fmla="*/ 135008 w 516008"/>
                <a:gd name="connsiteY1" fmla="*/ 707961 h 707961"/>
                <a:gd name="connsiteX2" fmla="*/ 516008 w 516008"/>
                <a:gd name="connsiteY2" fmla="*/ 460311 h 707961"/>
                <a:gd name="connsiteX3" fmla="*/ 20708 w 516008"/>
                <a:gd name="connsiteY3" fmla="*/ 3111 h 707961"/>
                <a:gd name="connsiteX0" fmla="*/ 17478 w 512778"/>
                <a:gd name="connsiteY0" fmla="*/ 3111 h 698436"/>
                <a:gd name="connsiteX1" fmla="*/ 160353 w 512778"/>
                <a:gd name="connsiteY1" fmla="*/ 698436 h 698436"/>
                <a:gd name="connsiteX2" fmla="*/ 512778 w 512778"/>
                <a:gd name="connsiteY2" fmla="*/ 460311 h 698436"/>
                <a:gd name="connsiteX3" fmla="*/ 17478 w 512778"/>
                <a:gd name="connsiteY3" fmla="*/ 3111 h 698436"/>
                <a:gd name="connsiteX0" fmla="*/ 56268 w 551568"/>
                <a:gd name="connsiteY0" fmla="*/ 3111 h 698436"/>
                <a:gd name="connsiteX1" fmla="*/ 199143 w 551568"/>
                <a:gd name="connsiteY1" fmla="*/ 698436 h 698436"/>
                <a:gd name="connsiteX2" fmla="*/ 551568 w 551568"/>
                <a:gd name="connsiteY2" fmla="*/ 460311 h 698436"/>
                <a:gd name="connsiteX3" fmla="*/ 56268 w 551568"/>
                <a:gd name="connsiteY3" fmla="*/ 3111 h 698436"/>
                <a:gd name="connsiteX0" fmla="*/ 56268 w 551568"/>
                <a:gd name="connsiteY0" fmla="*/ 0 h 695325"/>
                <a:gd name="connsiteX1" fmla="*/ 199143 w 551568"/>
                <a:gd name="connsiteY1" fmla="*/ 695325 h 695325"/>
                <a:gd name="connsiteX2" fmla="*/ 551568 w 551568"/>
                <a:gd name="connsiteY2" fmla="*/ 457200 h 695325"/>
                <a:gd name="connsiteX3" fmla="*/ 56268 w 551568"/>
                <a:gd name="connsiteY3" fmla="*/ 0 h 695325"/>
                <a:gd name="connsiteX0" fmla="*/ 56268 w 465843"/>
                <a:gd name="connsiteY0" fmla="*/ 0 h 695325"/>
                <a:gd name="connsiteX1" fmla="*/ 199143 w 465843"/>
                <a:gd name="connsiteY1" fmla="*/ 695325 h 695325"/>
                <a:gd name="connsiteX2" fmla="*/ 465843 w 465843"/>
                <a:gd name="connsiteY2" fmla="*/ 476250 h 695325"/>
                <a:gd name="connsiteX3" fmla="*/ 56268 w 465843"/>
                <a:gd name="connsiteY3" fmla="*/ 0 h 695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5843" h="695325">
                  <a:moveTo>
                    <a:pt x="56268" y="0"/>
                  </a:moveTo>
                  <a:cubicBezTo>
                    <a:pt x="-102482" y="346075"/>
                    <a:pt x="116593" y="619125"/>
                    <a:pt x="199143" y="695325"/>
                  </a:cubicBezTo>
                  <a:lnTo>
                    <a:pt x="465843" y="476250"/>
                  </a:lnTo>
                  <a:cubicBezTo>
                    <a:pt x="446793" y="358775"/>
                    <a:pt x="348368" y="139700"/>
                    <a:pt x="56268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3" name="Elipse 32"/>
            <p:cNvSpPr/>
            <p:nvPr/>
          </p:nvSpPr>
          <p:spPr>
            <a:xfrm>
              <a:off x="6513929" y="1513855"/>
              <a:ext cx="2095500" cy="1647825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4" name="Forma libre 33"/>
            <p:cNvSpPr/>
            <p:nvPr/>
          </p:nvSpPr>
          <p:spPr>
            <a:xfrm>
              <a:off x="9084309" y="2100074"/>
              <a:ext cx="1000125" cy="1339732"/>
            </a:xfrm>
            <a:custGeom>
              <a:avLst/>
              <a:gdLst>
                <a:gd name="connsiteX0" fmla="*/ 0 w 1000125"/>
                <a:gd name="connsiteY0" fmla="*/ 0 h 1238250"/>
                <a:gd name="connsiteX1" fmla="*/ 1000125 w 1000125"/>
                <a:gd name="connsiteY1" fmla="*/ 38100 h 1238250"/>
                <a:gd name="connsiteX2" fmla="*/ 685800 w 1000125"/>
                <a:gd name="connsiteY2" fmla="*/ 1238250 h 1238250"/>
                <a:gd name="connsiteX3" fmla="*/ 409575 w 1000125"/>
                <a:gd name="connsiteY3" fmla="*/ 1228725 h 1238250"/>
                <a:gd name="connsiteX4" fmla="*/ 0 w 1000125"/>
                <a:gd name="connsiteY4" fmla="*/ 0 h 1238250"/>
                <a:gd name="connsiteX0" fmla="*/ 0 w 1000125"/>
                <a:gd name="connsiteY0" fmla="*/ 133830 h 1372080"/>
                <a:gd name="connsiteX1" fmla="*/ 1000125 w 1000125"/>
                <a:gd name="connsiteY1" fmla="*/ 171930 h 1372080"/>
                <a:gd name="connsiteX2" fmla="*/ 685800 w 1000125"/>
                <a:gd name="connsiteY2" fmla="*/ 1372080 h 1372080"/>
                <a:gd name="connsiteX3" fmla="*/ 409575 w 1000125"/>
                <a:gd name="connsiteY3" fmla="*/ 1362555 h 1372080"/>
                <a:gd name="connsiteX4" fmla="*/ 0 w 1000125"/>
                <a:gd name="connsiteY4" fmla="*/ 133830 h 1372080"/>
                <a:gd name="connsiteX0" fmla="*/ 0 w 1000125"/>
                <a:gd name="connsiteY0" fmla="*/ 107110 h 1345360"/>
                <a:gd name="connsiteX1" fmla="*/ 1000125 w 1000125"/>
                <a:gd name="connsiteY1" fmla="*/ 145210 h 1345360"/>
                <a:gd name="connsiteX2" fmla="*/ 685800 w 1000125"/>
                <a:gd name="connsiteY2" fmla="*/ 1345360 h 1345360"/>
                <a:gd name="connsiteX3" fmla="*/ 409575 w 1000125"/>
                <a:gd name="connsiteY3" fmla="*/ 1335835 h 1345360"/>
                <a:gd name="connsiteX4" fmla="*/ 0 w 1000125"/>
                <a:gd name="connsiteY4" fmla="*/ 107110 h 1345360"/>
                <a:gd name="connsiteX0" fmla="*/ 0 w 1000125"/>
                <a:gd name="connsiteY0" fmla="*/ 82432 h 1320682"/>
                <a:gd name="connsiteX1" fmla="*/ 1000125 w 1000125"/>
                <a:gd name="connsiteY1" fmla="*/ 120532 h 1320682"/>
                <a:gd name="connsiteX2" fmla="*/ 685800 w 1000125"/>
                <a:gd name="connsiteY2" fmla="*/ 1320682 h 1320682"/>
                <a:gd name="connsiteX3" fmla="*/ 409575 w 1000125"/>
                <a:gd name="connsiteY3" fmla="*/ 1311157 h 1320682"/>
                <a:gd name="connsiteX4" fmla="*/ 0 w 1000125"/>
                <a:gd name="connsiteY4" fmla="*/ 82432 h 1320682"/>
                <a:gd name="connsiteX0" fmla="*/ 15643 w 1015768"/>
                <a:gd name="connsiteY0" fmla="*/ 82432 h 1320682"/>
                <a:gd name="connsiteX1" fmla="*/ 1015768 w 1015768"/>
                <a:gd name="connsiteY1" fmla="*/ 120532 h 1320682"/>
                <a:gd name="connsiteX2" fmla="*/ 701443 w 1015768"/>
                <a:gd name="connsiteY2" fmla="*/ 1320682 h 1320682"/>
                <a:gd name="connsiteX3" fmla="*/ 425218 w 1015768"/>
                <a:gd name="connsiteY3" fmla="*/ 1311157 h 1320682"/>
                <a:gd name="connsiteX4" fmla="*/ 15643 w 1015768"/>
                <a:gd name="connsiteY4" fmla="*/ 82432 h 1320682"/>
                <a:gd name="connsiteX0" fmla="*/ 0 w 1000125"/>
                <a:gd name="connsiteY0" fmla="*/ 82432 h 1320682"/>
                <a:gd name="connsiteX1" fmla="*/ 1000125 w 1000125"/>
                <a:gd name="connsiteY1" fmla="*/ 120532 h 1320682"/>
                <a:gd name="connsiteX2" fmla="*/ 685800 w 1000125"/>
                <a:gd name="connsiteY2" fmla="*/ 1320682 h 1320682"/>
                <a:gd name="connsiteX3" fmla="*/ 409575 w 1000125"/>
                <a:gd name="connsiteY3" fmla="*/ 1311157 h 1320682"/>
                <a:gd name="connsiteX4" fmla="*/ 0 w 1000125"/>
                <a:gd name="connsiteY4" fmla="*/ 82432 h 1320682"/>
                <a:gd name="connsiteX0" fmla="*/ 0 w 1023870"/>
                <a:gd name="connsiteY0" fmla="*/ 82432 h 1320682"/>
                <a:gd name="connsiteX1" fmla="*/ 1000125 w 1023870"/>
                <a:gd name="connsiteY1" fmla="*/ 120532 h 1320682"/>
                <a:gd name="connsiteX2" fmla="*/ 685800 w 1023870"/>
                <a:gd name="connsiteY2" fmla="*/ 1320682 h 1320682"/>
                <a:gd name="connsiteX3" fmla="*/ 409575 w 1023870"/>
                <a:gd name="connsiteY3" fmla="*/ 1311157 h 1320682"/>
                <a:gd name="connsiteX4" fmla="*/ 0 w 1023870"/>
                <a:gd name="connsiteY4" fmla="*/ 82432 h 1320682"/>
                <a:gd name="connsiteX0" fmla="*/ 0 w 1000125"/>
                <a:gd name="connsiteY0" fmla="*/ 82432 h 1320682"/>
                <a:gd name="connsiteX1" fmla="*/ 1000125 w 1000125"/>
                <a:gd name="connsiteY1" fmla="*/ 120532 h 1320682"/>
                <a:gd name="connsiteX2" fmla="*/ 685800 w 1000125"/>
                <a:gd name="connsiteY2" fmla="*/ 1320682 h 1320682"/>
                <a:gd name="connsiteX3" fmla="*/ 409575 w 1000125"/>
                <a:gd name="connsiteY3" fmla="*/ 1311157 h 1320682"/>
                <a:gd name="connsiteX4" fmla="*/ 0 w 1000125"/>
                <a:gd name="connsiteY4" fmla="*/ 82432 h 1320682"/>
                <a:gd name="connsiteX0" fmla="*/ 0 w 1000125"/>
                <a:gd name="connsiteY0" fmla="*/ 82432 h 1368307"/>
                <a:gd name="connsiteX1" fmla="*/ 1000125 w 1000125"/>
                <a:gd name="connsiteY1" fmla="*/ 120532 h 1368307"/>
                <a:gd name="connsiteX2" fmla="*/ 619125 w 1000125"/>
                <a:gd name="connsiteY2" fmla="*/ 1368307 h 1368307"/>
                <a:gd name="connsiteX3" fmla="*/ 409575 w 1000125"/>
                <a:gd name="connsiteY3" fmla="*/ 1311157 h 1368307"/>
                <a:gd name="connsiteX4" fmla="*/ 0 w 1000125"/>
                <a:gd name="connsiteY4" fmla="*/ 82432 h 1368307"/>
                <a:gd name="connsiteX0" fmla="*/ 0 w 1000125"/>
                <a:gd name="connsiteY0" fmla="*/ 82432 h 1368307"/>
                <a:gd name="connsiteX1" fmla="*/ 1000125 w 1000125"/>
                <a:gd name="connsiteY1" fmla="*/ 120532 h 1368307"/>
                <a:gd name="connsiteX2" fmla="*/ 619125 w 1000125"/>
                <a:gd name="connsiteY2" fmla="*/ 1368307 h 1368307"/>
                <a:gd name="connsiteX3" fmla="*/ 438150 w 1000125"/>
                <a:gd name="connsiteY3" fmla="*/ 1320682 h 1368307"/>
                <a:gd name="connsiteX4" fmla="*/ 0 w 1000125"/>
                <a:gd name="connsiteY4" fmla="*/ 82432 h 1368307"/>
                <a:gd name="connsiteX0" fmla="*/ 0 w 1000125"/>
                <a:gd name="connsiteY0" fmla="*/ 82432 h 1387357"/>
                <a:gd name="connsiteX1" fmla="*/ 1000125 w 1000125"/>
                <a:gd name="connsiteY1" fmla="*/ 120532 h 1387357"/>
                <a:gd name="connsiteX2" fmla="*/ 628650 w 1000125"/>
                <a:gd name="connsiteY2" fmla="*/ 1387357 h 1387357"/>
                <a:gd name="connsiteX3" fmla="*/ 438150 w 1000125"/>
                <a:gd name="connsiteY3" fmla="*/ 1320682 h 1387357"/>
                <a:gd name="connsiteX4" fmla="*/ 0 w 1000125"/>
                <a:gd name="connsiteY4" fmla="*/ 82432 h 1387357"/>
                <a:gd name="connsiteX0" fmla="*/ 0 w 1000125"/>
                <a:gd name="connsiteY0" fmla="*/ 82432 h 1339732"/>
                <a:gd name="connsiteX1" fmla="*/ 1000125 w 1000125"/>
                <a:gd name="connsiteY1" fmla="*/ 120532 h 1339732"/>
                <a:gd name="connsiteX2" fmla="*/ 638175 w 1000125"/>
                <a:gd name="connsiteY2" fmla="*/ 1339732 h 1339732"/>
                <a:gd name="connsiteX3" fmla="*/ 438150 w 1000125"/>
                <a:gd name="connsiteY3" fmla="*/ 1320682 h 1339732"/>
                <a:gd name="connsiteX4" fmla="*/ 0 w 1000125"/>
                <a:gd name="connsiteY4" fmla="*/ 82432 h 1339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125" h="1339732">
                  <a:moveTo>
                    <a:pt x="0" y="82432"/>
                  </a:moveTo>
                  <a:cubicBezTo>
                    <a:pt x="288925" y="-58856"/>
                    <a:pt x="771525" y="-118"/>
                    <a:pt x="1000125" y="120532"/>
                  </a:cubicBezTo>
                  <a:cubicBezTo>
                    <a:pt x="571500" y="460257"/>
                    <a:pt x="736600" y="1141295"/>
                    <a:pt x="638175" y="1339732"/>
                  </a:cubicBezTo>
                  <a:lnTo>
                    <a:pt x="438150" y="1320682"/>
                  </a:lnTo>
                  <a:cubicBezTo>
                    <a:pt x="323850" y="1114307"/>
                    <a:pt x="492125" y="557095"/>
                    <a:pt x="0" y="82432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5" name="Elipse 34"/>
            <p:cNvSpPr/>
            <p:nvPr/>
          </p:nvSpPr>
          <p:spPr>
            <a:xfrm>
              <a:off x="6890635" y="3341722"/>
              <a:ext cx="333375" cy="252000"/>
            </a:xfrm>
            <a:prstGeom prst="ellipse">
              <a:avLst/>
            </a:prstGeom>
            <a:solidFill>
              <a:srgbClr val="FF66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6" name="Elipse 35"/>
            <p:cNvSpPr/>
            <p:nvPr/>
          </p:nvSpPr>
          <p:spPr>
            <a:xfrm>
              <a:off x="8738869" y="2808677"/>
              <a:ext cx="108000" cy="108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7" name="Elipse 36"/>
            <p:cNvSpPr/>
            <p:nvPr/>
          </p:nvSpPr>
          <p:spPr>
            <a:xfrm>
              <a:off x="9020760" y="2816313"/>
              <a:ext cx="108000" cy="108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8" name="Arco 37"/>
            <p:cNvSpPr/>
            <p:nvPr/>
          </p:nvSpPr>
          <p:spPr>
            <a:xfrm rot="5400000">
              <a:off x="7559574" y="3198016"/>
              <a:ext cx="216000" cy="216000"/>
            </a:xfrm>
            <a:prstGeom prst="arc">
              <a:avLst>
                <a:gd name="adj1" fmla="val 16200000"/>
                <a:gd name="adj2" fmla="val 532377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9" name="Elipse 38"/>
            <p:cNvSpPr/>
            <p:nvPr/>
          </p:nvSpPr>
          <p:spPr>
            <a:xfrm>
              <a:off x="8530555" y="3004285"/>
              <a:ext cx="216000" cy="216000"/>
            </a:xfrm>
            <a:prstGeom prst="ellipse">
              <a:avLst/>
            </a:prstGeom>
            <a:solidFill>
              <a:srgbClr val="FF66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0" name="Elipse 39"/>
            <p:cNvSpPr/>
            <p:nvPr/>
          </p:nvSpPr>
          <p:spPr>
            <a:xfrm>
              <a:off x="9048613" y="3068649"/>
              <a:ext cx="216000" cy="216000"/>
            </a:xfrm>
            <a:prstGeom prst="ellipse">
              <a:avLst/>
            </a:prstGeom>
            <a:solidFill>
              <a:srgbClr val="FF6699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943893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57</Words>
  <Application>Microsoft Office PowerPoint</Application>
  <PresentationFormat>Panorámica</PresentationFormat>
  <Paragraphs>57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Noelia Morente Hernandez</dc:creator>
  <cp:lastModifiedBy>Noelia Morente</cp:lastModifiedBy>
  <cp:revision>35</cp:revision>
  <dcterms:created xsi:type="dcterms:W3CDTF">2016-09-26T19:19:35Z</dcterms:created>
  <dcterms:modified xsi:type="dcterms:W3CDTF">2019-09-19T12:24:32Z</dcterms:modified>
</cp:coreProperties>
</file>