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744233F-E99C-4866-9FD1-FC9B0D8AC4E1}" type="datetimeFigureOut">
              <a:rPr lang="es-ES" smtClean="0"/>
              <a:pPr/>
              <a:t>15/11/2019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CC21D65-9AFE-4FC6-9A78-B10A05459B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24121913-niños-divertidos-dibujos-animados-con-emocio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3140968"/>
            <a:ext cx="4824536" cy="296672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728191"/>
          </a:xfrm>
        </p:spPr>
        <p:txBody>
          <a:bodyPr/>
          <a:lstStyle/>
          <a:p>
            <a:r>
              <a:rPr lang="es-ES" dirty="0" smtClean="0"/>
              <a:t>EDUCACIÓN EMOCIONAL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512168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COLEGIO  CALASANCIO</a:t>
            </a: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Reconocer </a:t>
            </a:r>
            <a:r>
              <a:rPr lang="es-ES" dirty="0"/>
              <a:t>las tres emociones trabajadas: alegría, enfado y tristeza (en sí mismos y en los demás</a:t>
            </a:r>
            <a:r>
              <a:rPr lang="es-ES" dirty="0" smtClean="0"/>
              <a:t>)</a:t>
            </a:r>
            <a:r>
              <a:rPr lang="es-ES" dirty="0"/>
              <a:t> </a:t>
            </a:r>
          </a:p>
          <a:p>
            <a:r>
              <a:rPr lang="es-ES" dirty="0" smtClean="0"/>
              <a:t>Conseguir </a:t>
            </a:r>
            <a:r>
              <a:rPr lang="es-ES" dirty="0"/>
              <a:t>un autocontrol por parte del alumno de las emociones trabajadas. (calmarse cuando están nerviosos, tranquilizarse cuando se sienten frustrados</a:t>
            </a:r>
            <a:r>
              <a:rPr lang="es-ES" dirty="0" smtClean="0"/>
              <a:t>)</a:t>
            </a:r>
            <a:r>
              <a:rPr lang="es-ES" dirty="0"/>
              <a:t> </a:t>
            </a:r>
          </a:p>
          <a:p>
            <a:r>
              <a:rPr lang="es-ES" dirty="0" smtClean="0"/>
              <a:t> </a:t>
            </a:r>
            <a:r>
              <a:rPr lang="es-ES" dirty="0"/>
              <a:t>Iniciarse en la resolución de conflictos.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OBJETIVOS </a:t>
            </a:r>
            <a:endParaRPr lang="es-ES" dirty="0">
              <a:solidFill>
                <a:schemeClr val="tx2"/>
              </a:solidFill>
            </a:endParaRPr>
          </a:p>
        </p:txBody>
      </p:sp>
      <p:pic>
        <p:nvPicPr>
          <p:cNvPr id="4" name="3 Imagen" descr="índ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4703674"/>
            <a:ext cx="1800200" cy="1907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70C0"/>
                </a:solidFill>
              </a:rPr>
              <a:t>SALUDO MATINAL:</a:t>
            </a:r>
          </a:p>
          <a:p>
            <a:r>
              <a:rPr lang="es-ES" dirty="0" smtClean="0"/>
              <a:t>El </a:t>
            </a:r>
            <a:r>
              <a:rPr lang="es-ES" dirty="0"/>
              <a:t>tutor recibirá a los alumnos con el saludo que ellos decidan, que escogerán de una imagen situada a la entrada del aula.</a:t>
            </a:r>
          </a:p>
          <a:p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ACTIVIDADES</a:t>
            </a:r>
            <a:endParaRPr lang="es-ES" dirty="0">
              <a:solidFill>
                <a:schemeClr val="tx2"/>
              </a:solidFill>
            </a:endParaRPr>
          </a:p>
        </p:txBody>
      </p:sp>
      <p:pic>
        <p:nvPicPr>
          <p:cNvPr id="7" name="6 Imagen" descr="índ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3717032"/>
            <a:ext cx="1661160" cy="1760220"/>
          </a:xfrm>
          <a:prstGeom prst="rect">
            <a:avLst/>
          </a:prstGeom>
        </p:spPr>
      </p:pic>
      <p:pic>
        <p:nvPicPr>
          <p:cNvPr id="8" name="7 Imagen" descr="índice.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3789040"/>
            <a:ext cx="1872208" cy="1676400"/>
          </a:xfrm>
          <a:prstGeom prst="rect">
            <a:avLst/>
          </a:prstGeom>
        </p:spPr>
      </p:pic>
      <p:pic>
        <p:nvPicPr>
          <p:cNvPr id="9" name="8 Imagen" descr="índice..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3861048"/>
            <a:ext cx="1653540" cy="1767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- Expresión de los estados de ánimo en la asamblea diaria. Cada alumno contará como se siente y el tutor dibujará un símbolo para que el resto reconozca esa emoción.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HOY ME SIENTO…</a:t>
            </a:r>
            <a:endParaRPr lang="es-ES" dirty="0">
              <a:solidFill>
                <a:schemeClr val="tx2"/>
              </a:solidFill>
            </a:endParaRPr>
          </a:p>
        </p:txBody>
      </p:sp>
      <p:pic>
        <p:nvPicPr>
          <p:cNvPr id="4" name="3 Imagen" descr="emoticon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789040"/>
            <a:ext cx="6264696" cy="2304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rincón en </a:t>
            </a:r>
            <a:r>
              <a:rPr lang="es-ES" dirty="0"/>
              <a:t>el que los alumnos se podrán relajar, resolver </a:t>
            </a:r>
            <a:r>
              <a:rPr lang="es-ES" dirty="0" smtClean="0"/>
              <a:t>conflictos,  conseguir </a:t>
            </a:r>
            <a:r>
              <a:rPr lang="es-ES" dirty="0"/>
              <a:t>un mayor autocontrol de sus emociones y sentirse mejor.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RINCÓN DE EMOCIONES</a:t>
            </a:r>
            <a:endParaRPr lang="es-E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monstru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717032"/>
            <a:ext cx="6984776" cy="2304256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Actividades </a:t>
            </a:r>
            <a:r>
              <a:rPr lang="es-ES" dirty="0"/>
              <a:t>específicas recogidas en el PAT, a través del cuento del monstruo de los colores</a:t>
            </a:r>
            <a:r>
              <a:rPr lang="es-ES" dirty="0" smtClean="0"/>
              <a:t>.</a:t>
            </a:r>
          </a:p>
          <a:p>
            <a:r>
              <a:rPr lang="es-ES" dirty="0" smtClean="0"/>
              <a:t>Dossier realizado por los alumnos a partir del cuento.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Actividades PAT</a:t>
            </a:r>
            <a:endParaRPr lang="es-E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Para el rincón: </a:t>
            </a:r>
            <a:endParaRPr lang="es-ES" b="1" dirty="0" smtClean="0"/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Una </a:t>
            </a:r>
            <a:r>
              <a:rPr lang="es-ES" dirty="0"/>
              <a:t>alfombra, cojines, dado de las emociones, termómetro medidor de estados de ánimo, bote de la calma, carita plastificada con desmontables de boca según la emoción que se quiera reflejar y pelotas </a:t>
            </a:r>
            <a:r>
              <a:rPr lang="es-ES" dirty="0" err="1"/>
              <a:t>antiestres</a:t>
            </a:r>
            <a:r>
              <a:rPr lang="es-ES" dirty="0"/>
              <a:t>.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MATERIALES</a:t>
            </a:r>
            <a:endParaRPr lang="es-E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Otros recursos: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0" y="1484784"/>
            <a:ext cx="4040188" cy="639762"/>
          </a:xfrm>
        </p:spPr>
        <p:txBody>
          <a:bodyPr/>
          <a:lstStyle/>
          <a:p>
            <a:r>
              <a:rPr lang="es-ES" sz="3200" dirty="0" smtClean="0">
                <a:solidFill>
                  <a:srgbClr val="C00000"/>
                </a:solidFill>
              </a:rPr>
              <a:t>       Interactivos</a:t>
            </a:r>
            <a:r>
              <a:rPr lang="es-ES" dirty="0" smtClean="0">
                <a:solidFill>
                  <a:srgbClr val="C00000"/>
                </a:solidFill>
              </a:rPr>
              <a:t>: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>
          <a:xfrm>
            <a:off x="4716016" y="1340768"/>
            <a:ext cx="4041775" cy="864096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C00000"/>
                </a:solidFill>
              </a:rPr>
              <a:t>Material fungible</a:t>
            </a:r>
            <a:endParaRPr lang="es-ES" sz="2800" dirty="0">
              <a:solidFill>
                <a:srgbClr val="C0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es-ES" sz="3200" dirty="0" smtClean="0"/>
          </a:p>
          <a:p>
            <a:endParaRPr lang="es-ES" sz="3200" dirty="0" smtClean="0"/>
          </a:p>
          <a:p>
            <a:r>
              <a:rPr lang="es-ES" sz="3200" dirty="0" err="1" smtClean="0"/>
              <a:t>Emoticantos</a:t>
            </a:r>
            <a:endParaRPr lang="es-ES" sz="3200" dirty="0" smtClean="0"/>
          </a:p>
          <a:p>
            <a:r>
              <a:rPr lang="es-ES" sz="3200" dirty="0" smtClean="0"/>
              <a:t>Cuentos </a:t>
            </a:r>
            <a:r>
              <a:rPr lang="es-ES" sz="3200" dirty="0"/>
              <a:t>de las </a:t>
            </a:r>
            <a:r>
              <a:rPr lang="es-ES" sz="3200" dirty="0" smtClean="0"/>
              <a:t>emociones.</a:t>
            </a:r>
          </a:p>
          <a:p>
            <a:r>
              <a:rPr lang="es-ES" sz="3200" dirty="0"/>
              <a:t>A</a:t>
            </a:r>
            <a:r>
              <a:rPr lang="es-ES" sz="3200" dirty="0" smtClean="0"/>
              <a:t>ctividades </a:t>
            </a:r>
            <a:r>
              <a:rPr lang="es-ES" sz="3200" dirty="0"/>
              <a:t>PDI.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041775" cy="4464496"/>
          </a:xfrm>
        </p:spPr>
        <p:txBody>
          <a:bodyPr>
            <a:normAutofit fontScale="62500" lnSpcReduction="20000"/>
          </a:bodyPr>
          <a:lstStyle/>
          <a:p>
            <a:endParaRPr lang="es-ES" sz="2900" dirty="0" smtClean="0"/>
          </a:p>
          <a:p>
            <a:endParaRPr lang="es-ES" sz="2900" dirty="0" smtClean="0"/>
          </a:p>
          <a:p>
            <a:r>
              <a:rPr lang="es-ES" sz="2900" dirty="0" err="1" smtClean="0"/>
              <a:t>Gomets</a:t>
            </a:r>
            <a:r>
              <a:rPr lang="es-ES" sz="2900" dirty="0" smtClean="0"/>
              <a:t> </a:t>
            </a:r>
            <a:r>
              <a:rPr lang="es-ES" sz="2900" dirty="0"/>
              <a:t>de caritas tristes, alegres y </a:t>
            </a:r>
            <a:r>
              <a:rPr lang="es-ES" sz="2900" dirty="0" err="1"/>
              <a:t>enfafadas</a:t>
            </a:r>
            <a:r>
              <a:rPr lang="es-ES" sz="2900" dirty="0"/>
              <a:t> para la rutina de la mañana.</a:t>
            </a:r>
          </a:p>
          <a:p>
            <a:pPr>
              <a:buNone/>
            </a:pPr>
            <a:r>
              <a:rPr lang="es-ES" sz="2900" dirty="0"/>
              <a:t> </a:t>
            </a:r>
          </a:p>
          <a:p>
            <a:r>
              <a:rPr lang="es-ES" sz="2900" dirty="0"/>
              <a:t>Imágenes plastificadas colocadas en la puerta para decidir el recibimiento matinal: beso, abrazo, movimiento de mano a modo de saludo.</a:t>
            </a:r>
          </a:p>
          <a:p>
            <a:pPr>
              <a:buNone/>
            </a:pPr>
            <a:r>
              <a:rPr lang="es-ES" sz="2900" dirty="0"/>
              <a:t> </a:t>
            </a:r>
          </a:p>
          <a:p>
            <a:r>
              <a:rPr lang="es-ES" sz="2900" dirty="0" err="1"/>
              <a:t>Fotocopiables</a:t>
            </a:r>
            <a:r>
              <a:rPr lang="es-ES" sz="2900" dirty="0"/>
              <a:t> del cuento del “Monstruo de los colores” (aportado por el DOE), con diferentes actividades plásticas que finalmente conformarán un libro de emociones individual para cada alumno.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El saludo matutino se realizará todos los días como rutina antes de empezar la jornada.</a:t>
            </a:r>
          </a:p>
          <a:p>
            <a:r>
              <a:rPr lang="es-ES" dirty="0"/>
              <a:t>Los estados de ánimo y actividades de relajación </a:t>
            </a:r>
            <a:r>
              <a:rPr lang="es-ES" dirty="0" smtClean="0"/>
              <a:t>se realizaban </a:t>
            </a:r>
            <a:r>
              <a:rPr lang="es-ES" dirty="0"/>
              <a:t>después de la oración de lunes a jueves.</a:t>
            </a:r>
          </a:p>
          <a:p>
            <a:r>
              <a:rPr lang="es-ES" dirty="0"/>
              <a:t>El viernes </a:t>
            </a:r>
            <a:r>
              <a:rPr lang="es-ES" dirty="0" smtClean="0"/>
              <a:t>en el tiempo de tutoría en  </a:t>
            </a:r>
            <a:r>
              <a:rPr lang="es-ES" dirty="0"/>
              <a:t>las sesiones del PAT, </a:t>
            </a:r>
            <a:r>
              <a:rPr lang="es-ES" dirty="0" smtClean="0"/>
              <a:t>destinadas a trabajar </a:t>
            </a:r>
            <a:r>
              <a:rPr lang="es-ES" dirty="0"/>
              <a:t>la educación emocional</a:t>
            </a:r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>El rincón </a:t>
            </a:r>
            <a:r>
              <a:rPr lang="es-ES" dirty="0" smtClean="0"/>
              <a:t>se ha utilizado </a:t>
            </a:r>
            <a:r>
              <a:rPr lang="es-ES" dirty="0"/>
              <a:t>en función de las necesidades de los alumnos.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TEMPORALIZACIÓN</a:t>
            </a:r>
            <a:endParaRPr lang="es-E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</TotalTime>
  <Words>294</Words>
  <Application>Microsoft Office PowerPoint</Application>
  <PresentationFormat>Presentación en pantalla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Lucida Sans Unicode</vt:lpstr>
      <vt:lpstr>Verdana</vt:lpstr>
      <vt:lpstr>Wingdings 2</vt:lpstr>
      <vt:lpstr>Wingdings 3</vt:lpstr>
      <vt:lpstr>Concurrencia</vt:lpstr>
      <vt:lpstr>EDUCACIÓN EMOCIONAL</vt:lpstr>
      <vt:lpstr>OBJETIVOS </vt:lpstr>
      <vt:lpstr>ACTIVIDADES</vt:lpstr>
      <vt:lpstr>HOY ME SIENTO…</vt:lpstr>
      <vt:lpstr>RINCÓN DE EMOCIONES</vt:lpstr>
      <vt:lpstr>Actividades PAT</vt:lpstr>
      <vt:lpstr>MATERIALES</vt:lpstr>
      <vt:lpstr>Otros recursos:</vt:lpstr>
      <vt:lpstr>TEMPORALIZACIÓN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EDUCACIÓN EMOCIONAL</dc:title>
  <dc:creator>Usuario</dc:creator>
  <cp:lastModifiedBy>dirPrimaria</cp:lastModifiedBy>
  <cp:revision>11</cp:revision>
  <dcterms:created xsi:type="dcterms:W3CDTF">2019-06-19T06:23:51Z</dcterms:created>
  <dcterms:modified xsi:type="dcterms:W3CDTF">2019-11-15T10:32:10Z</dcterms:modified>
</cp:coreProperties>
</file>